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media/image45.jpg" ContentType="image/png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6"/>
  </p:notesMasterIdLst>
  <p:handoutMasterIdLst>
    <p:handoutMasterId r:id="rId67"/>
  </p:handoutMasterIdLst>
  <p:sldIdLst>
    <p:sldId id="756" r:id="rId2"/>
    <p:sldId id="257" r:id="rId3"/>
    <p:sldId id="757" r:id="rId4"/>
    <p:sldId id="268" r:id="rId5"/>
    <p:sldId id="269" r:id="rId6"/>
    <p:sldId id="758" r:id="rId7"/>
    <p:sldId id="816" r:id="rId8"/>
    <p:sldId id="759" r:id="rId9"/>
    <p:sldId id="760" r:id="rId10"/>
    <p:sldId id="761" r:id="rId11"/>
    <p:sldId id="762" r:id="rId12"/>
    <p:sldId id="763" r:id="rId13"/>
    <p:sldId id="764" r:id="rId14"/>
    <p:sldId id="765" r:id="rId15"/>
    <p:sldId id="766" r:id="rId16"/>
    <p:sldId id="767" r:id="rId17"/>
    <p:sldId id="768" r:id="rId18"/>
    <p:sldId id="769" r:id="rId19"/>
    <p:sldId id="771" r:id="rId20"/>
    <p:sldId id="770" r:id="rId21"/>
    <p:sldId id="833" r:id="rId22"/>
    <p:sldId id="790" r:id="rId23"/>
    <p:sldId id="791" r:id="rId24"/>
    <p:sldId id="794" r:id="rId25"/>
    <p:sldId id="793" r:id="rId26"/>
    <p:sldId id="792" r:id="rId27"/>
    <p:sldId id="795" r:id="rId28"/>
    <p:sldId id="815" r:id="rId29"/>
    <p:sldId id="796" r:id="rId30"/>
    <p:sldId id="797" r:id="rId31"/>
    <p:sldId id="798" r:id="rId32"/>
    <p:sldId id="799" r:id="rId33"/>
    <p:sldId id="800" r:id="rId34"/>
    <p:sldId id="801" r:id="rId35"/>
    <p:sldId id="802" r:id="rId36"/>
    <p:sldId id="803" r:id="rId37"/>
    <p:sldId id="804" r:id="rId38"/>
    <p:sldId id="821" r:id="rId39"/>
    <p:sldId id="805" r:id="rId40"/>
    <p:sldId id="823" r:id="rId41"/>
    <p:sldId id="825" r:id="rId42"/>
    <p:sldId id="826" r:id="rId43"/>
    <p:sldId id="827" r:id="rId44"/>
    <p:sldId id="828" r:id="rId45"/>
    <p:sldId id="829" r:id="rId46"/>
    <p:sldId id="830" r:id="rId47"/>
    <p:sldId id="831" r:id="rId48"/>
    <p:sldId id="832" r:id="rId49"/>
    <p:sldId id="817" r:id="rId50"/>
    <p:sldId id="818" r:id="rId51"/>
    <p:sldId id="819" r:id="rId52"/>
    <p:sldId id="806" r:id="rId53"/>
    <p:sldId id="807" r:id="rId54"/>
    <p:sldId id="808" r:id="rId55"/>
    <p:sldId id="809" r:id="rId56"/>
    <p:sldId id="820" r:id="rId57"/>
    <p:sldId id="813" r:id="rId58"/>
    <p:sldId id="810" r:id="rId59"/>
    <p:sldId id="811" r:id="rId60"/>
    <p:sldId id="812" r:id="rId61"/>
    <p:sldId id="822" r:id="rId62"/>
    <p:sldId id="824" r:id="rId63"/>
    <p:sldId id="834" r:id="rId64"/>
    <p:sldId id="755" r:id="rId65"/>
  </p:sldIdLst>
  <p:sldSz cx="9144000" cy="5143500" type="screen16x9"/>
  <p:notesSz cx="6858000" cy="9144000"/>
  <p:defaultTextStyle>
    <a:defPPr marL="0" marR="0" indent="0" algn="l" defTabSz="3429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675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30956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75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85725" algn="ctr" defTabSz="30956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75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171450" algn="ctr" defTabSz="30956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75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257175" algn="ctr" defTabSz="30956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75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342900" algn="ctr" defTabSz="30956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75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428625" algn="ctr" defTabSz="30956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75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514350" algn="ctr" defTabSz="30956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75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600075" algn="ctr" defTabSz="30956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75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685800" algn="ctr" defTabSz="30956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75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41B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063DA9B-400D-47D3-8D9E-118333623BC7}" v="174" dt="2021-08-01T02:18:38.487"/>
  </p1510:revLst>
</p1510:revInfo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4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626" autoAdjust="0"/>
    <p:restoredTop sz="78966" autoAdjust="0"/>
  </p:normalViewPr>
  <p:slideViewPr>
    <p:cSldViewPr snapToGrid="0" snapToObjects="1">
      <p:cViewPr varScale="1">
        <p:scale>
          <a:sx n="119" d="100"/>
          <a:sy n="119" d="100"/>
        </p:scale>
        <p:origin x="1086" y="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34" d="100"/>
        <a:sy n="134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microsoft.com/office/2016/11/relationships/changesInfo" Target="changesInfos/changesInfo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athan Clouse" userId="60190519-0423-46ec-ac65-f82d83ecfd9c" providerId="ADAL" clId="{B063DA9B-400D-47D3-8D9E-118333623BC7}"/>
    <pc:docChg chg="undo custSel addSld delSld modSld sldOrd modMainMaster">
      <pc:chgData name="Nathan Clouse" userId="60190519-0423-46ec-ac65-f82d83ecfd9c" providerId="ADAL" clId="{B063DA9B-400D-47D3-8D9E-118333623BC7}" dt="2021-08-01T12:53:20.013" v="1813" actId="20577"/>
      <pc:docMkLst>
        <pc:docMk/>
      </pc:docMkLst>
      <pc:sldChg chg="modSp mod">
        <pc:chgData name="Nathan Clouse" userId="60190519-0423-46ec-ac65-f82d83ecfd9c" providerId="ADAL" clId="{B063DA9B-400D-47D3-8D9E-118333623BC7}" dt="2021-07-24T03:33:24.079" v="222" actId="20577"/>
        <pc:sldMkLst>
          <pc:docMk/>
          <pc:sldMk cId="0" sldId="269"/>
        </pc:sldMkLst>
        <pc:spChg chg="mod">
          <ac:chgData name="Nathan Clouse" userId="60190519-0423-46ec-ac65-f82d83ecfd9c" providerId="ADAL" clId="{B063DA9B-400D-47D3-8D9E-118333623BC7}" dt="2021-07-24T03:33:08.267" v="210" actId="20577"/>
          <ac:spMkLst>
            <pc:docMk/>
            <pc:sldMk cId="0" sldId="269"/>
            <ac:spMk id="5086" creationId="{00000000-0000-0000-0000-000000000000}"/>
          </ac:spMkLst>
        </pc:spChg>
        <pc:spChg chg="mod">
          <ac:chgData name="Nathan Clouse" userId="60190519-0423-46ec-ac65-f82d83ecfd9c" providerId="ADAL" clId="{B063DA9B-400D-47D3-8D9E-118333623BC7}" dt="2021-07-24T03:33:18.720" v="215" actId="20577"/>
          <ac:spMkLst>
            <pc:docMk/>
            <pc:sldMk cId="0" sldId="269"/>
            <ac:spMk id="5092" creationId="{00000000-0000-0000-0000-000000000000}"/>
          </ac:spMkLst>
        </pc:spChg>
        <pc:spChg chg="mod">
          <ac:chgData name="Nathan Clouse" userId="60190519-0423-46ec-ac65-f82d83ecfd9c" providerId="ADAL" clId="{B063DA9B-400D-47D3-8D9E-118333623BC7}" dt="2021-07-24T03:33:24.079" v="222" actId="20577"/>
          <ac:spMkLst>
            <pc:docMk/>
            <pc:sldMk cId="0" sldId="269"/>
            <ac:spMk id="5098" creationId="{00000000-0000-0000-0000-000000000000}"/>
          </ac:spMkLst>
        </pc:spChg>
      </pc:sldChg>
      <pc:sldChg chg="modSp mod">
        <pc:chgData name="Nathan Clouse" userId="60190519-0423-46ec-ac65-f82d83ecfd9c" providerId="ADAL" clId="{B063DA9B-400D-47D3-8D9E-118333623BC7}" dt="2021-07-31T20:48:16.008" v="1187"/>
        <pc:sldMkLst>
          <pc:docMk/>
          <pc:sldMk cId="0" sldId="755"/>
        </pc:sldMkLst>
        <pc:spChg chg="mod">
          <ac:chgData name="Nathan Clouse" userId="60190519-0423-46ec-ac65-f82d83ecfd9c" providerId="ADAL" clId="{B063DA9B-400D-47D3-8D9E-118333623BC7}" dt="2021-07-31T20:48:16.008" v="1187"/>
          <ac:spMkLst>
            <pc:docMk/>
            <pc:sldMk cId="0" sldId="755"/>
            <ac:spMk id="31198" creationId="{00000000-0000-0000-0000-000000000000}"/>
          </ac:spMkLst>
        </pc:spChg>
      </pc:sldChg>
      <pc:sldChg chg="modSp mod">
        <pc:chgData name="Nathan Clouse" userId="60190519-0423-46ec-ac65-f82d83ecfd9c" providerId="ADAL" clId="{B063DA9B-400D-47D3-8D9E-118333623BC7}" dt="2021-07-31T21:15:06.198" v="1235" actId="20577"/>
        <pc:sldMkLst>
          <pc:docMk/>
          <pc:sldMk cId="0" sldId="757"/>
        </pc:sldMkLst>
        <pc:spChg chg="mod">
          <ac:chgData name="Nathan Clouse" userId="60190519-0423-46ec-ac65-f82d83ecfd9c" providerId="ADAL" clId="{B063DA9B-400D-47D3-8D9E-118333623BC7}" dt="2021-07-31T21:15:06.198" v="1235" actId="20577"/>
          <ac:spMkLst>
            <pc:docMk/>
            <pc:sldMk cId="0" sldId="757"/>
            <ac:spMk id="5281" creationId="{00000000-0000-0000-0000-000000000000}"/>
          </ac:spMkLst>
        </pc:spChg>
      </pc:sldChg>
      <pc:sldChg chg="addSp delSp modSp mod chgLayout">
        <pc:chgData name="Nathan Clouse" userId="60190519-0423-46ec-ac65-f82d83ecfd9c" providerId="ADAL" clId="{B063DA9B-400D-47D3-8D9E-118333623BC7}" dt="2021-08-01T02:19:32.270" v="1422" actId="962"/>
        <pc:sldMkLst>
          <pc:docMk/>
          <pc:sldMk cId="3575906345" sldId="758"/>
        </pc:sldMkLst>
        <pc:spChg chg="add del mod">
          <ac:chgData name="Nathan Clouse" userId="60190519-0423-46ec-ac65-f82d83ecfd9c" providerId="ADAL" clId="{B063DA9B-400D-47D3-8D9E-118333623BC7}" dt="2021-07-24T04:07:43.236" v="269" actId="6264"/>
          <ac:spMkLst>
            <pc:docMk/>
            <pc:sldMk cId="3575906345" sldId="758"/>
            <ac:spMk id="2" creationId="{0A29F77A-996C-451F-B8C5-F3F670EA2EA6}"/>
          </ac:spMkLst>
        </pc:spChg>
        <pc:spChg chg="add del mod">
          <ac:chgData name="Nathan Clouse" userId="60190519-0423-46ec-ac65-f82d83ecfd9c" providerId="ADAL" clId="{B063DA9B-400D-47D3-8D9E-118333623BC7}" dt="2021-07-24T04:07:43.236" v="269" actId="6264"/>
          <ac:spMkLst>
            <pc:docMk/>
            <pc:sldMk cId="3575906345" sldId="758"/>
            <ac:spMk id="3" creationId="{79C0E9C8-A81A-45B7-A8AD-3225AF930390}"/>
          </ac:spMkLst>
        </pc:spChg>
        <pc:spChg chg="add del mod ord">
          <ac:chgData name="Nathan Clouse" userId="60190519-0423-46ec-ac65-f82d83ecfd9c" providerId="ADAL" clId="{B063DA9B-400D-47D3-8D9E-118333623BC7}" dt="2021-07-24T04:10:43.084" v="273" actId="6264"/>
          <ac:spMkLst>
            <pc:docMk/>
            <pc:sldMk cId="3575906345" sldId="758"/>
            <ac:spMk id="4" creationId="{028A8BA0-5BDB-4278-8CAC-4C85C440129D}"/>
          </ac:spMkLst>
        </pc:spChg>
        <pc:spChg chg="mod ord">
          <ac:chgData name="Nathan Clouse" userId="60190519-0423-46ec-ac65-f82d83ecfd9c" providerId="ADAL" clId="{B063DA9B-400D-47D3-8D9E-118333623BC7}" dt="2021-07-24T04:10:43.084" v="273" actId="6264"/>
          <ac:spMkLst>
            <pc:docMk/>
            <pc:sldMk cId="3575906345" sldId="758"/>
            <ac:spMk id="5" creationId="{DDB42BC7-C147-4207-9222-ECBC89B32D8B}"/>
          </ac:spMkLst>
        </pc:spChg>
        <pc:spChg chg="mod ord">
          <ac:chgData name="Nathan Clouse" userId="60190519-0423-46ec-ac65-f82d83ecfd9c" providerId="ADAL" clId="{B063DA9B-400D-47D3-8D9E-118333623BC7}" dt="2021-07-24T04:10:50.521" v="276" actId="20577"/>
          <ac:spMkLst>
            <pc:docMk/>
            <pc:sldMk cId="3575906345" sldId="758"/>
            <ac:spMk id="6" creationId="{F68A9FC7-EBFE-4014-810C-6374A346FD47}"/>
          </ac:spMkLst>
        </pc:spChg>
        <pc:spChg chg="add del mod">
          <ac:chgData name="Nathan Clouse" userId="60190519-0423-46ec-ac65-f82d83ecfd9c" providerId="ADAL" clId="{B063DA9B-400D-47D3-8D9E-118333623BC7}" dt="2021-07-24T04:10:43.084" v="273" actId="6264"/>
          <ac:spMkLst>
            <pc:docMk/>
            <pc:sldMk cId="3575906345" sldId="758"/>
            <ac:spMk id="7" creationId="{F5134E5C-A91B-4A81-B257-05BB02C2996A}"/>
          </ac:spMkLst>
        </pc:spChg>
        <pc:spChg chg="add del mod">
          <ac:chgData name="Nathan Clouse" userId="60190519-0423-46ec-ac65-f82d83ecfd9c" providerId="ADAL" clId="{B063DA9B-400D-47D3-8D9E-118333623BC7}" dt="2021-07-24T04:10:43.084" v="273" actId="6264"/>
          <ac:spMkLst>
            <pc:docMk/>
            <pc:sldMk cId="3575906345" sldId="758"/>
            <ac:spMk id="8" creationId="{27897E89-0FF7-4121-B194-4C117553DBF4}"/>
          </ac:spMkLst>
        </pc:spChg>
        <pc:spChg chg="add del mod">
          <ac:chgData name="Nathan Clouse" userId="60190519-0423-46ec-ac65-f82d83ecfd9c" providerId="ADAL" clId="{B063DA9B-400D-47D3-8D9E-118333623BC7}" dt="2021-07-24T04:10:43.084" v="273" actId="6264"/>
          <ac:spMkLst>
            <pc:docMk/>
            <pc:sldMk cId="3575906345" sldId="758"/>
            <ac:spMk id="9" creationId="{B075F8B4-EBFE-422A-A549-38F0B0AD304A}"/>
          </ac:spMkLst>
        </pc:spChg>
        <pc:spChg chg="add del mod ord">
          <ac:chgData name="Nathan Clouse" userId="60190519-0423-46ec-ac65-f82d83ecfd9c" providerId="ADAL" clId="{B063DA9B-400D-47D3-8D9E-118333623BC7}" dt="2021-08-01T02:19:31.879" v="1420" actId="931"/>
          <ac:spMkLst>
            <pc:docMk/>
            <pc:sldMk cId="3575906345" sldId="758"/>
            <ac:spMk id="10" creationId="{D5AC3DE9-DDA9-41C2-9524-ABCBBD32A750}"/>
          </ac:spMkLst>
        </pc:spChg>
        <pc:spChg chg="del">
          <ac:chgData name="Nathan Clouse" userId="60190519-0423-46ec-ac65-f82d83ecfd9c" providerId="ADAL" clId="{B063DA9B-400D-47D3-8D9E-118333623BC7}" dt="2021-07-24T04:07:43.236" v="269" actId="6264"/>
          <ac:spMkLst>
            <pc:docMk/>
            <pc:sldMk cId="3575906345" sldId="758"/>
            <ac:spMk id="16" creationId="{02614081-157D-473E-B34D-0F20F09A9437}"/>
          </ac:spMkLst>
        </pc:spChg>
        <pc:spChg chg="mod ord">
          <ac:chgData name="Nathan Clouse" userId="60190519-0423-46ec-ac65-f82d83ecfd9c" providerId="ADAL" clId="{B063DA9B-400D-47D3-8D9E-118333623BC7}" dt="2021-07-24T04:10:43.084" v="273" actId="6264"/>
          <ac:spMkLst>
            <pc:docMk/>
            <pc:sldMk cId="3575906345" sldId="758"/>
            <ac:spMk id="17" creationId="{4D810AD2-98A5-45EB-A6F1-2A08E28757D2}"/>
          </ac:spMkLst>
        </pc:spChg>
        <pc:picChg chg="add del mod ord modCrop">
          <ac:chgData name="Nathan Clouse" userId="60190519-0423-46ec-ac65-f82d83ecfd9c" providerId="ADAL" clId="{B063DA9B-400D-47D3-8D9E-118333623BC7}" dt="2021-08-01T02:19:10.286" v="1419" actId="931"/>
          <ac:picMkLst>
            <pc:docMk/>
            <pc:sldMk cId="3575906345" sldId="758"/>
            <ac:picMk id="3" creationId="{9A3539D7-37F8-4A82-BDCA-40143C0D1B42}"/>
          </ac:picMkLst>
        </pc:picChg>
        <pc:picChg chg="add mod ord modCrop">
          <ac:chgData name="Nathan Clouse" userId="60190519-0423-46ec-ac65-f82d83ecfd9c" providerId="ADAL" clId="{B063DA9B-400D-47D3-8D9E-118333623BC7}" dt="2021-08-01T02:19:32.270" v="1422" actId="962"/>
          <ac:picMkLst>
            <pc:docMk/>
            <pc:sldMk cId="3575906345" sldId="758"/>
            <ac:picMk id="7" creationId="{4239477F-6453-4B05-86C9-569A78503732}"/>
          </ac:picMkLst>
        </pc:picChg>
        <pc:picChg chg="add del mod">
          <ac:chgData name="Nathan Clouse" userId="60190519-0423-46ec-ac65-f82d83ecfd9c" providerId="ADAL" clId="{B063DA9B-400D-47D3-8D9E-118333623BC7}" dt="2021-08-01T02:18:38.487" v="1413"/>
          <ac:picMkLst>
            <pc:docMk/>
            <pc:sldMk cId="3575906345" sldId="758"/>
            <ac:picMk id="3074" creationId="{3EE645C9-B1CE-4AF6-BCFB-D378909EC279}"/>
          </ac:picMkLst>
        </pc:picChg>
      </pc:sldChg>
      <pc:sldChg chg="addSp delSp modSp mod">
        <pc:chgData name="Nathan Clouse" userId="60190519-0423-46ec-ac65-f82d83ecfd9c" providerId="ADAL" clId="{B063DA9B-400D-47D3-8D9E-118333623BC7}" dt="2021-08-01T02:20:52.514" v="1440" actId="962"/>
        <pc:sldMkLst>
          <pc:docMk/>
          <pc:sldMk cId="1582945663" sldId="759"/>
        </pc:sldMkLst>
        <pc:spChg chg="add del">
          <ac:chgData name="Nathan Clouse" userId="60190519-0423-46ec-ac65-f82d83ecfd9c" providerId="ADAL" clId="{B063DA9B-400D-47D3-8D9E-118333623BC7}" dt="2021-08-01T02:20:52.125" v="1438" actId="931"/>
          <ac:spMkLst>
            <pc:docMk/>
            <pc:sldMk cId="1582945663" sldId="759"/>
            <ac:spMk id="3" creationId="{31C31F3B-C686-4391-8DD3-2980AEFADCF5}"/>
          </ac:spMkLst>
        </pc:spChg>
        <pc:spChg chg="mod">
          <ac:chgData name="Nathan Clouse" userId="60190519-0423-46ec-ac65-f82d83ecfd9c" providerId="ADAL" clId="{B063DA9B-400D-47D3-8D9E-118333623BC7}" dt="2021-07-24T04:10:56.802" v="277" actId="6549"/>
          <ac:spMkLst>
            <pc:docMk/>
            <pc:sldMk cId="1582945663" sldId="759"/>
            <ac:spMk id="7" creationId="{02C6AC6B-2DBB-4722-97B4-3FBBAD0798DE}"/>
          </ac:spMkLst>
        </pc:spChg>
        <pc:picChg chg="add del mod ord modCrop">
          <ac:chgData name="Nathan Clouse" userId="60190519-0423-46ec-ac65-f82d83ecfd9c" providerId="ADAL" clId="{B063DA9B-400D-47D3-8D9E-118333623BC7}" dt="2021-08-01T02:20:48.447" v="1437" actId="931"/>
          <ac:picMkLst>
            <pc:docMk/>
            <pc:sldMk cId="1582945663" sldId="759"/>
            <ac:picMk id="9" creationId="{94F68C24-4E5B-4398-97D2-19D80A98F9D8}"/>
          </ac:picMkLst>
        </pc:picChg>
        <pc:picChg chg="add del mod">
          <ac:chgData name="Nathan Clouse" userId="60190519-0423-46ec-ac65-f82d83ecfd9c" providerId="ADAL" clId="{B063DA9B-400D-47D3-8D9E-118333623BC7}" dt="2021-08-01T02:20:48.447" v="1437" actId="931"/>
          <ac:picMkLst>
            <pc:docMk/>
            <pc:sldMk cId="1582945663" sldId="759"/>
            <ac:picMk id="11" creationId="{EB00CBE4-A40D-42BF-8AA1-F937A494A94C}"/>
          </ac:picMkLst>
        </pc:picChg>
        <pc:picChg chg="add del mod">
          <ac:chgData name="Nathan Clouse" userId="60190519-0423-46ec-ac65-f82d83ecfd9c" providerId="ADAL" clId="{B063DA9B-400D-47D3-8D9E-118333623BC7}" dt="2021-08-01T02:20:48.447" v="1437" actId="931"/>
          <ac:picMkLst>
            <pc:docMk/>
            <pc:sldMk cId="1582945663" sldId="759"/>
            <ac:picMk id="13" creationId="{9F8AB07E-7D95-499F-AA27-F1B761815075}"/>
          </ac:picMkLst>
        </pc:picChg>
        <pc:picChg chg="add del mod">
          <ac:chgData name="Nathan Clouse" userId="60190519-0423-46ec-ac65-f82d83ecfd9c" providerId="ADAL" clId="{B063DA9B-400D-47D3-8D9E-118333623BC7}" dt="2021-08-01T02:20:48.447" v="1437" actId="931"/>
          <ac:picMkLst>
            <pc:docMk/>
            <pc:sldMk cId="1582945663" sldId="759"/>
            <ac:picMk id="15" creationId="{2595DEF7-C43D-4F5C-A080-5481E829D83B}"/>
          </ac:picMkLst>
        </pc:picChg>
        <pc:picChg chg="add del mod">
          <ac:chgData name="Nathan Clouse" userId="60190519-0423-46ec-ac65-f82d83ecfd9c" providerId="ADAL" clId="{B063DA9B-400D-47D3-8D9E-118333623BC7}" dt="2021-08-01T02:20:48.447" v="1437" actId="931"/>
          <ac:picMkLst>
            <pc:docMk/>
            <pc:sldMk cId="1582945663" sldId="759"/>
            <ac:picMk id="17" creationId="{92002FA8-1C1B-4907-B8B4-C168858BDB0E}"/>
          </ac:picMkLst>
        </pc:picChg>
        <pc:picChg chg="add mod ord modCrop">
          <ac:chgData name="Nathan Clouse" userId="60190519-0423-46ec-ac65-f82d83ecfd9c" providerId="ADAL" clId="{B063DA9B-400D-47D3-8D9E-118333623BC7}" dt="2021-08-01T02:20:52.514" v="1440" actId="962"/>
          <ac:picMkLst>
            <pc:docMk/>
            <pc:sldMk cId="1582945663" sldId="759"/>
            <ac:picMk id="19" creationId="{9808224A-B2FD-4066-A126-A8908A67BD8B}"/>
          </ac:picMkLst>
        </pc:picChg>
      </pc:sldChg>
      <pc:sldChg chg="addSp delSp modSp mod">
        <pc:chgData name="Nathan Clouse" userId="60190519-0423-46ec-ac65-f82d83ecfd9c" providerId="ADAL" clId="{B063DA9B-400D-47D3-8D9E-118333623BC7}" dt="2021-08-01T02:21:58.444" v="1443" actId="962"/>
        <pc:sldMkLst>
          <pc:docMk/>
          <pc:sldMk cId="183695052" sldId="760"/>
        </pc:sldMkLst>
        <pc:spChg chg="del">
          <ac:chgData name="Nathan Clouse" userId="60190519-0423-46ec-ac65-f82d83ecfd9c" providerId="ADAL" clId="{B063DA9B-400D-47D3-8D9E-118333623BC7}" dt="2021-08-01T02:21:57.862" v="1441" actId="931"/>
          <ac:spMkLst>
            <pc:docMk/>
            <pc:sldMk cId="183695052" sldId="760"/>
            <ac:spMk id="3" creationId="{E4A59922-CA5A-4A08-AB83-283F560A10DD}"/>
          </ac:spMkLst>
        </pc:spChg>
        <pc:spChg chg="mod">
          <ac:chgData name="Nathan Clouse" userId="60190519-0423-46ec-ac65-f82d83ecfd9c" providerId="ADAL" clId="{B063DA9B-400D-47D3-8D9E-118333623BC7}" dt="2021-07-24T04:11:09.297" v="279" actId="6549"/>
          <ac:spMkLst>
            <pc:docMk/>
            <pc:sldMk cId="183695052" sldId="760"/>
            <ac:spMk id="5" creationId="{812997AF-C8ED-4207-9923-15B820D12732}"/>
          </ac:spMkLst>
        </pc:spChg>
        <pc:picChg chg="add mod ord modCrop">
          <ac:chgData name="Nathan Clouse" userId="60190519-0423-46ec-ac65-f82d83ecfd9c" providerId="ADAL" clId="{B063DA9B-400D-47D3-8D9E-118333623BC7}" dt="2021-08-01T02:21:58.444" v="1443" actId="962"/>
          <ac:picMkLst>
            <pc:docMk/>
            <pc:sldMk cId="183695052" sldId="760"/>
            <ac:picMk id="7" creationId="{BE946E5E-4A34-4AAE-8257-43450B9E54CE}"/>
          </ac:picMkLst>
        </pc:picChg>
      </pc:sldChg>
      <pc:sldChg chg="addSp delSp modSp mod">
        <pc:chgData name="Nathan Clouse" userId="60190519-0423-46ec-ac65-f82d83ecfd9c" providerId="ADAL" clId="{B063DA9B-400D-47D3-8D9E-118333623BC7}" dt="2021-08-01T02:22:20.567" v="1446" actId="962"/>
        <pc:sldMkLst>
          <pc:docMk/>
          <pc:sldMk cId="2200153915" sldId="761"/>
        </pc:sldMkLst>
        <pc:spChg chg="del">
          <ac:chgData name="Nathan Clouse" userId="60190519-0423-46ec-ac65-f82d83ecfd9c" providerId="ADAL" clId="{B063DA9B-400D-47D3-8D9E-118333623BC7}" dt="2021-08-01T02:22:20.278" v="1444" actId="931"/>
          <ac:spMkLst>
            <pc:docMk/>
            <pc:sldMk cId="2200153915" sldId="761"/>
            <ac:spMk id="3" creationId="{387EBAF1-0AC4-4DDF-A9FE-AD2B40033837}"/>
          </ac:spMkLst>
        </pc:spChg>
        <pc:spChg chg="mod">
          <ac:chgData name="Nathan Clouse" userId="60190519-0423-46ec-ac65-f82d83ecfd9c" providerId="ADAL" clId="{B063DA9B-400D-47D3-8D9E-118333623BC7}" dt="2021-07-24T04:11:05.850" v="278" actId="6549"/>
          <ac:spMkLst>
            <pc:docMk/>
            <pc:sldMk cId="2200153915" sldId="761"/>
            <ac:spMk id="5" creationId="{88ECFBBE-183C-4523-BEE9-CC4126673B10}"/>
          </ac:spMkLst>
        </pc:spChg>
        <pc:picChg chg="add mod ord modCrop">
          <ac:chgData name="Nathan Clouse" userId="60190519-0423-46ec-ac65-f82d83ecfd9c" providerId="ADAL" clId="{B063DA9B-400D-47D3-8D9E-118333623BC7}" dt="2021-08-01T02:22:20.567" v="1446" actId="962"/>
          <ac:picMkLst>
            <pc:docMk/>
            <pc:sldMk cId="2200153915" sldId="761"/>
            <ac:picMk id="7" creationId="{0AF32C4B-C6E1-4B8B-A8C5-16424D413CE2}"/>
          </ac:picMkLst>
        </pc:picChg>
      </pc:sldChg>
      <pc:sldChg chg="modAnim">
        <pc:chgData name="Nathan Clouse" userId="60190519-0423-46ec-ac65-f82d83ecfd9c" providerId="ADAL" clId="{B063DA9B-400D-47D3-8D9E-118333623BC7}" dt="2021-07-31T19:16:32.838" v="328"/>
        <pc:sldMkLst>
          <pc:docMk/>
          <pc:sldMk cId="82754998" sldId="762"/>
        </pc:sldMkLst>
      </pc:sldChg>
      <pc:sldChg chg="modAnim">
        <pc:chgData name="Nathan Clouse" userId="60190519-0423-46ec-ac65-f82d83ecfd9c" providerId="ADAL" clId="{B063DA9B-400D-47D3-8D9E-118333623BC7}" dt="2021-07-31T19:16:44.458" v="331"/>
        <pc:sldMkLst>
          <pc:docMk/>
          <pc:sldMk cId="263286274" sldId="763"/>
        </pc:sldMkLst>
      </pc:sldChg>
      <pc:sldChg chg="addSp modSp mod modAnim">
        <pc:chgData name="Nathan Clouse" userId="60190519-0423-46ec-ac65-f82d83ecfd9c" providerId="ADAL" clId="{B063DA9B-400D-47D3-8D9E-118333623BC7}" dt="2021-07-31T21:21:05.438" v="1243" actId="1076"/>
        <pc:sldMkLst>
          <pc:docMk/>
          <pc:sldMk cId="1955583514" sldId="764"/>
        </pc:sldMkLst>
        <pc:spChg chg="add mod">
          <ac:chgData name="Nathan Clouse" userId="60190519-0423-46ec-ac65-f82d83ecfd9c" providerId="ADAL" clId="{B063DA9B-400D-47D3-8D9E-118333623BC7}" dt="2021-07-31T21:20:53.757" v="1237" actId="1076"/>
          <ac:spMkLst>
            <pc:docMk/>
            <pc:sldMk cId="1955583514" sldId="764"/>
            <ac:spMk id="5" creationId="{D6DB6A66-EDBA-4564-8D91-5847108DCF9B}"/>
          </ac:spMkLst>
        </pc:spChg>
        <pc:spChg chg="add mod">
          <ac:chgData name="Nathan Clouse" userId="60190519-0423-46ec-ac65-f82d83ecfd9c" providerId="ADAL" clId="{B063DA9B-400D-47D3-8D9E-118333623BC7}" dt="2021-07-31T21:20:57.018" v="1239" actId="1076"/>
          <ac:spMkLst>
            <pc:docMk/>
            <pc:sldMk cId="1955583514" sldId="764"/>
            <ac:spMk id="6" creationId="{451CAB3A-765D-4849-B3D0-92140121DE85}"/>
          </ac:spMkLst>
        </pc:spChg>
        <pc:spChg chg="add mod">
          <ac:chgData name="Nathan Clouse" userId="60190519-0423-46ec-ac65-f82d83ecfd9c" providerId="ADAL" clId="{B063DA9B-400D-47D3-8D9E-118333623BC7}" dt="2021-07-31T21:20:59.688" v="1241" actId="1076"/>
          <ac:spMkLst>
            <pc:docMk/>
            <pc:sldMk cId="1955583514" sldId="764"/>
            <ac:spMk id="7" creationId="{F59B14C9-7551-45FB-9E1D-922B59620600}"/>
          </ac:spMkLst>
        </pc:spChg>
        <pc:spChg chg="add mod">
          <ac:chgData name="Nathan Clouse" userId="60190519-0423-46ec-ac65-f82d83ecfd9c" providerId="ADAL" clId="{B063DA9B-400D-47D3-8D9E-118333623BC7}" dt="2021-07-31T21:21:05.438" v="1243" actId="1076"/>
          <ac:spMkLst>
            <pc:docMk/>
            <pc:sldMk cId="1955583514" sldId="764"/>
            <ac:spMk id="8" creationId="{1ABDAD4B-3900-4DB6-B96B-941A316B7BD7}"/>
          </ac:spMkLst>
        </pc:spChg>
      </pc:sldChg>
      <pc:sldChg chg="addSp delSp modSp mod">
        <pc:chgData name="Nathan Clouse" userId="60190519-0423-46ec-ac65-f82d83ecfd9c" providerId="ADAL" clId="{B063DA9B-400D-47D3-8D9E-118333623BC7}" dt="2021-08-01T02:23:23.136" v="1449" actId="962"/>
        <pc:sldMkLst>
          <pc:docMk/>
          <pc:sldMk cId="4257912884" sldId="766"/>
        </pc:sldMkLst>
        <pc:spChg chg="del">
          <ac:chgData name="Nathan Clouse" userId="60190519-0423-46ec-ac65-f82d83ecfd9c" providerId="ADAL" clId="{B063DA9B-400D-47D3-8D9E-118333623BC7}" dt="2021-08-01T02:23:21.844" v="1447" actId="931"/>
          <ac:spMkLst>
            <pc:docMk/>
            <pc:sldMk cId="4257912884" sldId="766"/>
            <ac:spMk id="4" creationId="{12028FC7-41B8-4501-895C-A6E0AF66F285}"/>
          </ac:spMkLst>
        </pc:spChg>
        <pc:spChg chg="mod">
          <ac:chgData name="Nathan Clouse" userId="60190519-0423-46ec-ac65-f82d83ecfd9c" providerId="ADAL" clId="{B063DA9B-400D-47D3-8D9E-118333623BC7}" dt="2021-07-31T19:06:52.577" v="297" actId="20577"/>
          <ac:spMkLst>
            <pc:docMk/>
            <pc:sldMk cId="4257912884" sldId="766"/>
            <ac:spMk id="5" creationId="{2CC887CB-CC2A-4232-9DCB-C14B27AFCE14}"/>
          </ac:spMkLst>
        </pc:spChg>
        <pc:picChg chg="add mod ord modCrop">
          <ac:chgData name="Nathan Clouse" userId="60190519-0423-46ec-ac65-f82d83ecfd9c" providerId="ADAL" clId="{B063DA9B-400D-47D3-8D9E-118333623BC7}" dt="2021-08-01T02:23:23.136" v="1449" actId="962"/>
          <ac:picMkLst>
            <pc:docMk/>
            <pc:sldMk cId="4257912884" sldId="766"/>
            <ac:picMk id="7" creationId="{49F7DFED-2A71-4E82-9C67-87721B3514E1}"/>
          </ac:picMkLst>
        </pc:picChg>
      </pc:sldChg>
      <pc:sldChg chg="addSp delSp modSp mod">
        <pc:chgData name="Nathan Clouse" userId="60190519-0423-46ec-ac65-f82d83ecfd9c" providerId="ADAL" clId="{B063DA9B-400D-47D3-8D9E-118333623BC7}" dt="2021-08-01T02:24:20.710" v="1452" actId="962"/>
        <pc:sldMkLst>
          <pc:docMk/>
          <pc:sldMk cId="3624061743" sldId="767"/>
        </pc:sldMkLst>
        <pc:spChg chg="del">
          <ac:chgData name="Nathan Clouse" userId="60190519-0423-46ec-ac65-f82d83ecfd9c" providerId="ADAL" clId="{B063DA9B-400D-47D3-8D9E-118333623BC7}" dt="2021-08-01T02:24:20.027" v="1450" actId="931"/>
          <ac:spMkLst>
            <pc:docMk/>
            <pc:sldMk cId="3624061743" sldId="767"/>
            <ac:spMk id="5" creationId="{DD2EC595-5D6C-4F7C-A7C7-C4D41E4506D5}"/>
          </ac:spMkLst>
        </pc:spChg>
        <pc:spChg chg="mod">
          <ac:chgData name="Nathan Clouse" userId="60190519-0423-46ec-ac65-f82d83ecfd9c" providerId="ADAL" clId="{B063DA9B-400D-47D3-8D9E-118333623BC7}" dt="2021-07-31T21:26:34.551" v="1268" actId="20577"/>
          <ac:spMkLst>
            <pc:docMk/>
            <pc:sldMk cId="3624061743" sldId="767"/>
            <ac:spMk id="7" creationId="{4C32F6E0-9EFF-4990-8B2B-973124FA9147}"/>
          </ac:spMkLst>
        </pc:spChg>
        <pc:picChg chg="add mod ord modCrop">
          <ac:chgData name="Nathan Clouse" userId="60190519-0423-46ec-ac65-f82d83ecfd9c" providerId="ADAL" clId="{B063DA9B-400D-47D3-8D9E-118333623BC7}" dt="2021-08-01T02:24:20.710" v="1452" actId="962"/>
          <ac:picMkLst>
            <pc:docMk/>
            <pc:sldMk cId="3624061743" sldId="767"/>
            <ac:picMk id="8" creationId="{B1B0FCF3-69E4-4D29-AAD3-CC5963F378B9}"/>
          </ac:picMkLst>
        </pc:picChg>
      </pc:sldChg>
      <pc:sldChg chg="addSp delSp modSp mod">
        <pc:chgData name="Nathan Clouse" userId="60190519-0423-46ec-ac65-f82d83ecfd9c" providerId="ADAL" clId="{B063DA9B-400D-47D3-8D9E-118333623BC7}" dt="2021-08-01T02:25:38.960" v="1455" actId="962"/>
        <pc:sldMkLst>
          <pc:docMk/>
          <pc:sldMk cId="120643609" sldId="768"/>
        </pc:sldMkLst>
        <pc:spChg chg="mod">
          <ac:chgData name="Nathan Clouse" userId="60190519-0423-46ec-ac65-f82d83ecfd9c" providerId="ADAL" clId="{B063DA9B-400D-47D3-8D9E-118333623BC7}" dt="2021-07-31T19:23:49.970" v="332" actId="6549"/>
          <ac:spMkLst>
            <pc:docMk/>
            <pc:sldMk cId="120643609" sldId="768"/>
            <ac:spMk id="3" creationId="{4E48C261-CF5B-421A-978D-2716F51D9941}"/>
          </ac:spMkLst>
        </pc:spChg>
        <pc:spChg chg="del">
          <ac:chgData name="Nathan Clouse" userId="60190519-0423-46ec-ac65-f82d83ecfd9c" providerId="ADAL" clId="{B063DA9B-400D-47D3-8D9E-118333623BC7}" dt="2021-08-01T02:25:38.163" v="1453" actId="931"/>
          <ac:spMkLst>
            <pc:docMk/>
            <pc:sldMk cId="120643609" sldId="768"/>
            <ac:spMk id="6" creationId="{A316CB98-69C5-4B76-ADF0-A47000C41F5A}"/>
          </ac:spMkLst>
        </pc:spChg>
        <pc:picChg chg="add mod ord modCrop">
          <ac:chgData name="Nathan Clouse" userId="60190519-0423-46ec-ac65-f82d83ecfd9c" providerId="ADAL" clId="{B063DA9B-400D-47D3-8D9E-118333623BC7}" dt="2021-08-01T02:25:38.960" v="1455" actId="962"/>
          <ac:picMkLst>
            <pc:docMk/>
            <pc:sldMk cId="120643609" sldId="768"/>
            <ac:picMk id="5" creationId="{77A734F2-95AF-4A89-A9C9-F0D84AB89B40}"/>
          </ac:picMkLst>
        </pc:picChg>
      </pc:sldChg>
      <pc:sldChg chg="addSp delSp modSp mod">
        <pc:chgData name="Nathan Clouse" userId="60190519-0423-46ec-ac65-f82d83ecfd9c" providerId="ADAL" clId="{B063DA9B-400D-47D3-8D9E-118333623BC7}" dt="2021-08-01T02:27:40.760" v="1462" actId="962"/>
        <pc:sldMkLst>
          <pc:docMk/>
          <pc:sldMk cId="2165569715" sldId="769"/>
        </pc:sldMkLst>
        <pc:spChg chg="add del">
          <ac:chgData name="Nathan Clouse" userId="60190519-0423-46ec-ac65-f82d83ecfd9c" providerId="ADAL" clId="{B063DA9B-400D-47D3-8D9E-118333623BC7}" dt="2021-08-01T02:27:39.568" v="1460" actId="931"/>
          <ac:spMkLst>
            <pc:docMk/>
            <pc:sldMk cId="2165569715" sldId="769"/>
            <ac:spMk id="3" creationId="{B6E403BD-AA4E-459E-90DF-1B72BD8FF746}"/>
          </ac:spMkLst>
        </pc:spChg>
        <pc:spChg chg="mod">
          <ac:chgData name="Nathan Clouse" userId="60190519-0423-46ec-ac65-f82d83ecfd9c" providerId="ADAL" clId="{B063DA9B-400D-47D3-8D9E-118333623BC7}" dt="2021-07-31T19:24:27.393" v="389" actId="20577"/>
          <ac:spMkLst>
            <pc:docMk/>
            <pc:sldMk cId="2165569715" sldId="769"/>
            <ac:spMk id="4" creationId="{7300E9D5-BDED-4782-B1AE-DBCF0A1A676D}"/>
          </ac:spMkLst>
        </pc:spChg>
        <pc:spChg chg="mod">
          <ac:chgData name="Nathan Clouse" userId="60190519-0423-46ec-ac65-f82d83ecfd9c" providerId="ADAL" clId="{B063DA9B-400D-47D3-8D9E-118333623BC7}" dt="2021-07-31T23:25:28.477" v="1269" actId="6549"/>
          <ac:spMkLst>
            <pc:docMk/>
            <pc:sldMk cId="2165569715" sldId="769"/>
            <ac:spMk id="5" creationId="{9D032514-B0CE-4F08-8C40-C0F3E166C7C8}"/>
          </ac:spMkLst>
        </pc:spChg>
        <pc:picChg chg="add del mod ord modCrop">
          <ac:chgData name="Nathan Clouse" userId="60190519-0423-46ec-ac65-f82d83ecfd9c" providerId="ADAL" clId="{B063DA9B-400D-47D3-8D9E-118333623BC7}" dt="2021-08-01T02:26:19.302" v="1459" actId="931"/>
          <ac:picMkLst>
            <pc:docMk/>
            <pc:sldMk cId="2165569715" sldId="769"/>
            <ac:picMk id="7" creationId="{990844B2-6A18-4D00-B3B0-2CE557966B0E}"/>
          </ac:picMkLst>
        </pc:picChg>
        <pc:picChg chg="add mod ord modCrop">
          <ac:chgData name="Nathan Clouse" userId="60190519-0423-46ec-ac65-f82d83ecfd9c" providerId="ADAL" clId="{B063DA9B-400D-47D3-8D9E-118333623BC7}" dt="2021-08-01T02:27:40.760" v="1462" actId="962"/>
          <ac:picMkLst>
            <pc:docMk/>
            <pc:sldMk cId="2165569715" sldId="769"/>
            <ac:picMk id="9" creationId="{F002475C-FF17-4C46-ACA0-54B242BEA527}"/>
          </ac:picMkLst>
        </pc:picChg>
      </pc:sldChg>
      <pc:sldChg chg="modAnim">
        <pc:chgData name="Nathan Clouse" userId="60190519-0423-46ec-ac65-f82d83ecfd9c" providerId="ADAL" clId="{B063DA9B-400D-47D3-8D9E-118333623BC7}" dt="2021-07-31T19:24:54.280" v="392"/>
        <pc:sldMkLst>
          <pc:docMk/>
          <pc:sldMk cId="3463008807" sldId="770"/>
        </pc:sldMkLst>
      </pc:sldChg>
      <pc:sldChg chg="addSp delSp modSp mod">
        <pc:chgData name="Nathan Clouse" userId="60190519-0423-46ec-ac65-f82d83ecfd9c" providerId="ADAL" clId="{B063DA9B-400D-47D3-8D9E-118333623BC7}" dt="2021-08-01T02:28:34.733" v="1465" actId="962"/>
        <pc:sldMkLst>
          <pc:docMk/>
          <pc:sldMk cId="2863967945" sldId="771"/>
        </pc:sldMkLst>
        <pc:spChg chg="del">
          <ac:chgData name="Nathan Clouse" userId="60190519-0423-46ec-ac65-f82d83ecfd9c" providerId="ADAL" clId="{B063DA9B-400D-47D3-8D9E-118333623BC7}" dt="2021-08-01T02:28:33.847" v="1463" actId="931"/>
          <ac:spMkLst>
            <pc:docMk/>
            <pc:sldMk cId="2863967945" sldId="771"/>
            <ac:spMk id="3" creationId="{8F05F045-0E01-44D2-9E27-7575C4DFBC6C}"/>
          </ac:spMkLst>
        </pc:spChg>
        <pc:spChg chg="mod">
          <ac:chgData name="Nathan Clouse" userId="60190519-0423-46ec-ac65-f82d83ecfd9c" providerId="ADAL" clId="{B063DA9B-400D-47D3-8D9E-118333623BC7}" dt="2021-07-31T23:25:33.093" v="1270" actId="6549"/>
          <ac:spMkLst>
            <pc:docMk/>
            <pc:sldMk cId="2863967945" sldId="771"/>
            <ac:spMk id="5" creationId="{5FBB9229-FF9B-4674-8827-6D2B3AD2E1A0}"/>
          </ac:spMkLst>
        </pc:spChg>
        <pc:picChg chg="add mod ord modCrop">
          <ac:chgData name="Nathan Clouse" userId="60190519-0423-46ec-ac65-f82d83ecfd9c" providerId="ADAL" clId="{B063DA9B-400D-47D3-8D9E-118333623BC7}" dt="2021-08-01T02:28:34.733" v="1465" actId="962"/>
          <ac:picMkLst>
            <pc:docMk/>
            <pc:sldMk cId="2863967945" sldId="771"/>
            <ac:picMk id="7" creationId="{7096433F-233D-4A20-81D5-32C00045E29E}"/>
          </ac:picMkLst>
        </pc:picChg>
      </pc:sldChg>
      <pc:sldChg chg="del">
        <pc:chgData name="Nathan Clouse" userId="60190519-0423-46ec-ac65-f82d83ecfd9c" providerId="ADAL" clId="{B063DA9B-400D-47D3-8D9E-118333623BC7}" dt="2021-07-31T19:15:31.452" v="321" actId="2696"/>
        <pc:sldMkLst>
          <pc:docMk/>
          <pc:sldMk cId="2289106530" sldId="773"/>
        </pc:sldMkLst>
      </pc:sldChg>
      <pc:sldChg chg="del">
        <pc:chgData name="Nathan Clouse" userId="60190519-0423-46ec-ac65-f82d83ecfd9c" providerId="ADAL" clId="{B063DA9B-400D-47D3-8D9E-118333623BC7}" dt="2021-07-31T19:15:23.480" v="320" actId="2696"/>
        <pc:sldMkLst>
          <pc:docMk/>
          <pc:sldMk cId="1748138600" sldId="774"/>
        </pc:sldMkLst>
      </pc:sldChg>
      <pc:sldChg chg="del">
        <pc:chgData name="Nathan Clouse" userId="60190519-0423-46ec-ac65-f82d83ecfd9c" providerId="ADAL" clId="{B063DA9B-400D-47D3-8D9E-118333623BC7}" dt="2021-07-31T19:15:41.765" v="322" actId="2696"/>
        <pc:sldMkLst>
          <pc:docMk/>
          <pc:sldMk cId="2447266019" sldId="775"/>
        </pc:sldMkLst>
      </pc:sldChg>
      <pc:sldChg chg="del">
        <pc:chgData name="Nathan Clouse" userId="60190519-0423-46ec-ac65-f82d83ecfd9c" providerId="ADAL" clId="{B063DA9B-400D-47D3-8D9E-118333623BC7}" dt="2021-07-31T19:15:41.765" v="322" actId="2696"/>
        <pc:sldMkLst>
          <pc:docMk/>
          <pc:sldMk cId="3972365416" sldId="776"/>
        </pc:sldMkLst>
      </pc:sldChg>
      <pc:sldChg chg="del">
        <pc:chgData name="Nathan Clouse" userId="60190519-0423-46ec-ac65-f82d83ecfd9c" providerId="ADAL" clId="{B063DA9B-400D-47D3-8D9E-118333623BC7}" dt="2021-07-31T19:15:41.765" v="322" actId="2696"/>
        <pc:sldMkLst>
          <pc:docMk/>
          <pc:sldMk cId="3687795992" sldId="777"/>
        </pc:sldMkLst>
      </pc:sldChg>
      <pc:sldChg chg="del">
        <pc:chgData name="Nathan Clouse" userId="60190519-0423-46ec-ac65-f82d83ecfd9c" providerId="ADAL" clId="{B063DA9B-400D-47D3-8D9E-118333623BC7}" dt="2021-07-31T19:15:41.765" v="322" actId="2696"/>
        <pc:sldMkLst>
          <pc:docMk/>
          <pc:sldMk cId="1535718302" sldId="778"/>
        </pc:sldMkLst>
      </pc:sldChg>
      <pc:sldChg chg="del">
        <pc:chgData name="Nathan Clouse" userId="60190519-0423-46ec-ac65-f82d83ecfd9c" providerId="ADAL" clId="{B063DA9B-400D-47D3-8D9E-118333623BC7}" dt="2021-07-31T19:15:41.765" v="322" actId="2696"/>
        <pc:sldMkLst>
          <pc:docMk/>
          <pc:sldMk cId="1666348976" sldId="779"/>
        </pc:sldMkLst>
      </pc:sldChg>
      <pc:sldChg chg="del">
        <pc:chgData name="Nathan Clouse" userId="60190519-0423-46ec-ac65-f82d83ecfd9c" providerId="ADAL" clId="{B063DA9B-400D-47D3-8D9E-118333623BC7}" dt="2021-07-31T19:15:41.765" v="322" actId="2696"/>
        <pc:sldMkLst>
          <pc:docMk/>
          <pc:sldMk cId="317736038" sldId="780"/>
        </pc:sldMkLst>
      </pc:sldChg>
      <pc:sldChg chg="del">
        <pc:chgData name="Nathan Clouse" userId="60190519-0423-46ec-ac65-f82d83ecfd9c" providerId="ADAL" clId="{B063DA9B-400D-47D3-8D9E-118333623BC7}" dt="2021-07-31T19:15:41.765" v="322" actId="2696"/>
        <pc:sldMkLst>
          <pc:docMk/>
          <pc:sldMk cId="2948267910" sldId="781"/>
        </pc:sldMkLst>
      </pc:sldChg>
      <pc:sldChg chg="del">
        <pc:chgData name="Nathan Clouse" userId="60190519-0423-46ec-ac65-f82d83ecfd9c" providerId="ADAL" clId="{B063DA9B-400D-47D3-8D9E-118333623BC7}" dt="2021-07-31T19:15:41.765" v="322" actId="2696"/>
        <pc:sldMkLst>
          <pc:docMk/>
          <pc:sldMk cId="3535229002" sldId="782"/>
        </pc:sldMkLst>
      </pc:sldChg>
      <pc:sldChg chg="del">
        <pc:chgData name="Nathan Clouse" userId="60190519-0423-46ec-ac65-f82d83ecfd9c" providerId="ADAL" clId="{B063DA9B-400D-47D3-8D9E-118333623BC7}" dt="2021-07-31T19:15:41.765" v="322" actId="2696"/>
        <pc:sldMkLst>
          <pc:docMk/>
          <pc:sldMk cId="2744032161" sldId="783"/>
        </pc:sldMkLst>
      </pc:sldChg>
      <pc:sldChg chg="del">
        <pc:chgData name="Nathan Clouse" userId="60190519-0423-46ec-ac65-f82d83ecfd9c" providerId="ADAL" clId="{B063DA9B-400D-47D3-8D9E-118333623BC7}" dt="2021-07-31T19:15:41.765" v="322" actId="2696"/>
        <pc:sldMkLst>
          <pc:docMk/>
          <pc:sldMk cId="985949944" sldId="784"/>
        </pc:sldMkLst>
      </pc:sldChg>
      <pc:sldChg chg="del">
        <pc:chgData name="Nathan Clouse" userId="60190519-0423-46ec-ac65-f82d83ecfd9c" providerId="ADAL" clId="{B063DA9B-400D-47D3-8D9E-118333623BC7}" dt="2021-07-31T19:15:41.765" v="322" actId="2696"/>
        <pc:sldMkLst>
          <pc:docMk/>
          <pc:sldMk cId="1571164648" sldId="785"/>
        </pc:sldMkLst>
      </pc:sldChg>
      <pc:sldChg chg="del">
        <pc:chgData name="Nathan Clouse" userId="60190519-0423-46ec-ac65-f82d83ecfd9c" providerId="ADAL" clId="{B063DA9B-400D-47D3-8D9E-118333623BC7}" dt="2021-07-31T19:15:41.765" v="322" actId="2696"/>
        <pc:sldMkLst>
          <pc:docMk/>
          <pc:sldMk cId="3162537005" sldId="786"/>
        </pc:sldMkLst>
      </pc:sldChg>
      <pc:sldChg chg="del">
        <pc:chgData name="Nathan Clouse" userId="60190519-0423-46ec-ac65-f82d83ecfd9c" providerId="ADAL" clId="{B063DA9B-400D-47D3-8D9E-118333623BC7}" dt="2021-07-31T19:15:41.765" v="322" actId="2696"/>
        <pc:sldMkLst>
          <pc:docMk/>
          <pc:sldMk cId="380132502" sldId="787"/>
        </pc:sldMkLst>
      </pc:sldChg>
      <pc:sldChg chg="del">
        <pc:chgData name="Nathan Clouse" userId="60190519-0423-46ec-ac65-f82d83ecfd9c" providerId="ADAL" clId="{B063DA9B-400D-47D3-8D9E-118333623BC7}" dt="2021-07-31T19:15:41.765" v="322" actId="2696"/>
        <pc:sldMkLst>
          <pc:docMk/>
          <pc:sldMk cId="470275101" sldId="788"/>
        </pc:sldMkLst>
      </pc:sldChg>
      <pc:sldChg chg="del">
        <pc:chgData name="Nathan Clouse" userId="60190519-0423-46ec-ac65-f82d83ecfd9c" providerId="ADAL" clId="{B063DA9B-400D-47D3-8D9E-118333623BC7}" dt="2021-07-31T19:15:41.765" v="322" actId="2696"/>
        <pc:sldMkLst>
          <pc:docMk/>
          <pc:sldMk cId="2044923441" sldId="789"/>
        </pc:sldMkLst>
      </pc:sldChg>
      <pc:sldChg chg="addSp delSp modSp mod">
        <pc:chgData name="Nathan Clouse" userId="60190519-0423-46ec-ac65-f82d83ecfd9c" providerId="ADAL" clId="{B063DA9B-400D-47D3-8D9E-118333623BC7}" dt="2021-08-01T02:29:00.992" v="1468" actId="962"/>
        <pc:sldMkLst>
          <pc:docMk/>
          <pc:sldMk cId="2715001913" sldId="790"/>
        </pc:sldMkLst>
        <pc:spChg chg="mod">
          <ac:chgData name="Nathan Clouse" userId="60190519-0423-46ec-ac65-f82d83ecfd9c" providerId="ADAL" clId="{B063DA9B-400D-47D3-8D9E-118333623BC7}" dt="2021-08-01T01:17:14.978" v="1307" actId="6549"/>
          <ac:spMkLst>
            <pc:docMk/>
            <pc:sldMk cId="2715001913" sldId="790"/>
            <ac:spMk id="2" creationId="{DBC370D3-FC82-4A6D-858D-A2738D53AFBA}"/>
          </ac:spMkLst>
        </pc:spChg>
        <pc:spChg chg="del">
          <ac:chgData name="Nathan Clouse" userId="60190519-0423-46ec-ac65-f82d83ecfd9c" providerId="ADAL" clId="{B063DA9B-400D-47D3-8D9E-118333623BC7}" dt="2021-08-01T02:29:00.599" v="1466" actId="931"/>
          <ac:spMkLst>
            <pc:docMk/>
            <pc:sldMk cId="2715001913" sldId="790"/>
            <ac:spMk id="4" creationId="{7D0F02D0-A3E4-4394-B31D-3B2C4C30FDB6}"/>
          </ac:spMkLst>
        </pc:spChg>
        <pc:picChg chg="add mod ord modCrop">
          <ac:chgData name="Nathan Clouse" userId="60190519-0423-46ec-ac65-f82d83ecfd9c" providerId="ADAL" clId="{B063DA9B-400D-47D3-8D9E-118333623BC7}" dt="2021-08-01T02:29:00.992" v="1468" actId="962"/>
          <ac:picMkLst>
            <pc:docMk/>
            <pc:sldMk cId="2715001913" sldId="790"/>
            <ac:picMk id="7" creationId="{53738A05-DB7A-4F0A-99CC-D0CED5A6CB18}"/>
          </ac:picMkLst>
        </pc:picChg>
      </pc:sldChg>
      <pc:sldChg chg="addSp delSp modSp mod">
        <pc:chgData name="Nathan Clouse" userId="60190519-0423-46ec-ac65-f82d83ecfd9c" providerId="ADAL" clId="{B063DA9B-400D-47D3-8D9E-118333623BC7}" dt="2021-08-01T02:32:44.541" v="1471" actId="962"/>
        <pc:sldMkLst>
          <pc:docMk/>
          <pc:sldMk cId="2070800453" sldId="791"/>
        </pc:sldMkLst>
        <pc:spChg chg="del">
          <ac:chgData name="Nathan Clouse" userId="60190519-0423-46ec-ac65-f82d83ecfd9c" providerId="ADAL" clId="{B063DA9B-400D-47D3-8D9E-118333623BC7}" dt="2021-08-01T02:32:43.750" v="1469" actId="931"/>
          <ac:spMkLst>
            <pc:docMk/>
            <pc:sldMk cId="2070800453" sldId="791"/>
            <ac:spMk id="3" creationId="{F523112A-98F8-4A22-AC60-6F5A30396677}"/>
          </ac:spMkLst>
        </pc:spChg>
        <pc:spChg chg="mod">
          <ac:chgData name="Nathan Clouse" userId="60190519-0423-46ec-ac65-f82d83ecfd9c" providerId="ADAL" clId="{B063DA9B-400D-47D3-8D9E-118333623BC7}" dt="2021-08-01T01:17:17.491" v="1308" actId="6549"/>
          <ac:spMkLst>
            <pc:docMk/>
            <pc:sldMk cId="2070800453" sldId="791"/>
            <ac:spMk id="5" creationId="{36FC95B0-070F-4742-87A9-1FD4079CA79C}"/>
          </ac:spMkLst>
        </pc:spChg>
        <pc:picChg chg="add mod ord modCrop">
          <ac:chgData name="Nathan Clouse" userId="60190519-0423-46ec-ac65-f82d83ecfd9c" providerId="ADAL" clId="{B063DA9B-400D-47D3-8D9E-118333623BC7}" dt="2021-08-01T02:32:44.541" v="1471" actId="962"/>
          <ac:picMkLst>
            <pc:docMk/>
            <pc:sldMk cId="2070800453" sldId="791"/>
            <ac:picMk id="7" creationId="{FDB1966B-DA81-4F0C-8624-664AF2459725}"/>
          </ac:picMkLst>
        </pc:picChg>
      </pc:sldChg>
      <pc:sldChg chg="modSp mod modAnim">
        <pc:chgData name="Nathan Clouse" userId="60190519-0423-46ec-ac65-f82d83ecfd9c" providerId="ADAL" clId="{B063DA9B-400D-47D3-8D9E-118333623BC7}" dt="2021-08-01T02:06:53.567" v="1393" actId="20577"/>
        <pc:sldMkLst>
          <pc:docMk/>
          <pc:sldMk cId="933699162" sldId="792"/>
        </pc:sldMkLst>
        <pc:spChg chg="mod">
          <ac:chgData name="Nathan Clouse" userId="60190519-0423-46ec-ac65-f82d83ecfd9c" providerId="ADAL" clId="{B063DA9B-400D-47D3-8D9E-118333623BC7}" dt="2021-08-01T02:06:53.567" v="1393" actId="20577"/>
          <ac:spMkLst>
            <pc:docMk/>
            <pc:sldMk cId="933699162" sldId="792"/>
            <ac:spMk id="5" creationId="{B7225023-7939-406B-8133-05127111B8A4}"/>
          </ac:spMkLst>
        </pc:spChg>
        <pc:spChg chg="mod">
          <ac:chgData name="Nathan Clouse" userId="60190519-0423-46ec-ac65-f82d83ecfd9c" providerId="ADAL" clId="{B063DA9B-400D-47D3-8D9E-118333623BC7}" dt="2021-07-31T19:25:51.430" v="396" actId="1076"/>
          <ac:spMkLst>
            <pc:docMk/>
            <pc:sldMk cId="933699162" sldId="792"/>
            <ac:spMk id="7" creationId="{1C0DA92E-DB4D-468B-BE39-BD1406B2DE45}"/>
          </ac:spMkLst>
        </pc:spChg>
        <pc:spChg chg="mod">
          <ac:chgData name="Nathan Clouse" userId="60190519-0423-46ec-ac65-f82d83ecfd9c" providerId="ADAL" clId="{B063DA9B-400D-47D3-8D9E-118333623BC7}" dt="2021-07-31T19:25:50.021" v="395" actId="1076"/>
          <ac:spMkLst>
            <pc:docMk/>
            <pc:sldMk cId="933699162" sldId="792"/>
            <ac:spMk id="8" creationId="{CD01E17C-695C-4975-A66A-7E51F6F775D2}"/>
          </ac:spMkLst>
        </pc:spChg>
        <pc:picChg chg="mod">
          <ac:chgData name="Nathan Clouse" userId="60190519-0423-46ec-ac65-f82d83ecfd9c" providerId="ADAL" clId="{B063DA9B-400D-47D3-8D9E-118333623BC7}" dt="2021-07-31T19:25:47.032" v="394" actId="14100"/>
          <ac:picMkLst>
            <pc:docMk/>
            <pc:sldMk cId="933699162" sldId="792"/>
            <ac:picMk id="6" creationId="{5021B63D-F575-4944-9348-D23DDDA61472}"/>
          </ac:picMkLst>
        </pc:picChg>
      </pc:sldChg>
      <pc:sldChg chg="modSp mod">
        <pc:chgData name="Nathan Clouse" userId="60190519-0423-46ec-ac65-f82d83ecfd9c" providerId="ADAL" clId="{B063DA9B-400D-47D3-8D9E-118333623BC7}" dt="2021-08-01T02:06:47.316" v="1378" actId="20577"/>
        <pc:sldMkLst>
          <pc:docMk/>
          <pc:sldMk cId="1540574009" sldId="793"/>
        </pc:sldMkLst>
        <pc:spChg chg="mod">
          <ac:chgData name="Nathan Clouse" userId="60190519-0423-46ec-ac65-f82d83ecfd9c" providerId="ADAL" clId="{B063DA9B-400D-47D3-8D9E-118333623BC7}" dt="2021-08-01T02:06:47.316" v="1378" actId="20577"/>
          <ac:spMkLst>
            <pc:docMk/>
            <pc:sldMk cId="1540574009" sldId="793"/>
            <ac:spMk id="5" creationId="{4BCC59A0-BC7D-4C1A-B65F-3FCAB547E125}"/>
          </ac:spMkLst>
        </pc:spChg>
      </pc:sldChg>
      <pc:sldChg chg="addSp delSp modSp mod">
        <pc:chgData name="Nathan Clouse" userId="60190519-0423-46ec-ac65-f82d83ecfd9c" providerId="ADAL" clId="{B063DA9B-400D-47D3-8D9E-118333623BC7}" dt="2021-08-01T02:35:21.103" v="1474" actId="962"/>
        <pc:sldMkLst>
          <pc:docMk/>
          <pc:sldMk cId="1852271073" sldId="794"/>
        </pc:sldMkLst>
        <pc:spChg chg="del">
          <ac:chgData name="Nathan Clouse" userId="60190519-0423-46ec-ac65-f82d83ecfd9c" providerId="ADAL" clId="{B063DA9B-400D-47D3-8D9E-118333623BC7}" dt="2021-08-01T02:35:19.845" v="1472" actId="931"/>
          <ac:spMkLst>
            <pc:docMk/>
            <pc:sldMk cId="1852271073" sldId="794"/>
            <ac:spMk id="3" creationId="{B26BF890-0308-4A5D-AB19-19C9968CE410}"/>
          </ac:spMkLst>
        </pc:spChg>
        <pc:spChg chg="mod">
          <ac:chgData name="Nathan Clouse" userId="60190519-0423-46ec-ac65-f82d83ecfd9c" providerId="ADAL" clId="{B063DA9B-400D-47D3-8D9E-118333623BC7}" dt="2021-08-01T01:17:19.963" v="1309" actId="6549"/>
          <ac:spMkLst>
            <pc:docMk/>
            <pc:sldMk cId="1852271073" sldId="794"/>
            <ac:spMk id="5" creationId="{CB768FA9-5063-431F-84D7-79FE105B897C}"/>
          </ac:spMkLst>
        </pc:spChg>
        <pc:picChg chg="add mod ord modCrop">
          <ac:chgData name="Nathan Clouse" userId="60190519-0423-46ec-ac65-f82d83ecfd9c" providerId="ADAL" clId="{B063DA9B-400D-47D3-8D9E-118333623BC7}" dt="2021-08-01T02:35:21.103" v="1474" actId="962"/>
          <ac:picMkLst>
            <pc:docMk/>
            <pc:sldMk cId="1852271073" sldId="794"/>
            <ac:picMk id="7" creationId="{8E927A2D-5BF7-49E5-BA5F-E53AC0B0C497}"/>
          </ac:picMkLst>
        </pc:picChg>
      </pc:sldChg>
      <pc:sldChg chg="addSp delSp modSp mod">
        <pc:chgData name="Nathan Clouse" userId="60190519-0423-46ec-ac65-f82d83ecfd9c" providerId="ADAL" clId="{B063DA9B-400D-47D3-8D9E-118333623BC7}" dt="2021-08-01T02:36:36.742" v="1481" actId="962"/>
        <pc:sldMkLst>
          <pc:docMk/>
          <pc:sldMk cId="3818099707" sldId="795"/>
        </pc:sldMkLst>
        <pc:spChg chg="mod">
          <ac:chgData name="Nathan Clouse" userId="60190519-0423-46ec-ac65-f82d83ecfd9c" providerId="ADAL" clId="{B063DA9B-400D-47D3-8D9E-118333623BC7}" dt="2021-08-01T01:17:50.003" v="1310" actId="20577"/>
          <ac:spMkLst>
            <pc:docMk/>
            <pc:sldMk cId="3818099707" sldId="795"/>
            <ac:spMk id="2" creationId="{A2B00203-D0CC-4C65-B663-57554C1A479E}"/>
          </ac:spMkLst>
        </pc:spChg>
        <pc:spChg chg="add del">
          <ac:chgData name="Nathan Clouse" userId="60190519-0423-46ec-ac65-f82d83ecfd9c" providerId="ADAL" clId="{B063DA9B-400D-47D3-8D9E-118333623BC7}" dt="2021-08-01T02:36:36.199" v="1479" actId="931"/>
          <ac:spMkLst>
            <pc:docMk/>
            <pc:sldMk cId="3818099707" sldId="795"/>
            <ac:spMk id="4" creationId="{AED3003D-6324-4825-8664-0ACCBC889476}"/>
          </ac:spMkLst>
        </pc:spChg>
        <pc:spChg chg="mod">
          <ac:chgData name="Nathan Clouse" userId="60190519-0423-46ec-ac65-f82d83ecfd9c" providerId="ADAL" clId="{B063DA9B-400D-47D3-8D9E-118333623BC7}" dt="2021-08-01T02:07:27.340" v="1404" actId="20577"/>
          <ac:spMkLst>
            <pc:docMk/>
            <pc:sldMk cId="3818099707" sldId="795"/>
            <ac:spMk id="5" creationId="{DEC03FF8-F0C4-4228-82AE-E5241F0A7222}"/>
          </ac:spMkLst>
        </pc:spChg>
        <pc:picChg chg="add del mod ord modCrop">
          <ac:chgData name="Nathan Clouse" userId="60190519-0423-46ec-ac65-f82d83ecfd9c" providerId="ADAL" clId="{B063DA9B-400D-47D3-8D9E-118333623BC7}" dt="2021-08-01T02:36:33.480" v="1478" actId="931"/>
          <ac:picMkLst>
            <pc:docMk/>
            <pc:sldMk cId="3818099707" sldId="795"/>
            <ac:picMk id="7" creationId="{3F23BDDF-16A1-4523-B3D4-C98EC02B8624}"/>
          </ac:picMkLst>
        </pc:picChg>
        <pc:picChg chg="add mod ord modCrop">
          <ac:chgData name="Nathan Clouse" userId="60190519-0423-46ec-ac65-f82d83ecfd9c" providerId="ADAL" clId="{B063DA9B-400D-47D3-8D9E-118333623BC7}" dt="2021-08-01T02:36:36.742" v="1481" actId="962"/>
          <ac:picMkLst>
            <pc:docMk/>
            <pc:sldMk cId="3818099707" sldId="795"/>
            <ac:picMk id="9" creationId="{5ABE8587-D301-4A5A-A3F9-777FCD4C1CA7}"/>
          </ac:picMkLst>
        </pc:picChg>
      </pc:sldChg>
      <pc:sldChg chg="modAnim">
        <pc:chgData name="Nathan Clouse" userId="60190519-0423-46ec-ac65-f82d83ecfd9c" providerId="ADAL" clId="{B063DA9B-400D-47D3-8D9E-118333623BC7}" dt="2021-07-31T19:28:41.812" v="403"/>
        <pc:sldMkLst>
          <pc:docMk/>
          <pc:sldMk cId="96989421" sldId="796"/>
        </pc:sldMkLst>
      </pc:sldChg>
      <pc:sldChg chg="addSp modSp mod modAnim">
        <pc:chgData name="Nathan Clouse" userId="60190519-0423-46ec-ac65-f82d83ecfd9c" providerId="ADAL" clId="{B063DA9B-400D-47D3-8D9E-118333623BC7}" dt="2021-08-01T02:15:44.322" v="1407" actId="13822"/>
        <pc:sldMkLst>
          <pc:docMk/>
          <pc:sldMk cId="948120469" sldId="798"/>
        </pc:sldMkLst>
        <pc:spChg chg="mod">
          <ac:chgData name="Nathan Clouse" userId="60190519-0423-46ec-ac65-f82d83ecfd9c" providerId="ADAL" clId="{B063DA9B-400D-47D3-8D9E-118333623BC7}" dt="2021-07-31T19:30:16.229" v="405" actId="1076"/>
          <ac:spMkLst>
            <pc:docMk/>
            <pc:sldMk cId="948120469" sldId="798"/>
            <ac:spMk id="4" creationId="{F42F2A37-86DE-48D9-A341-88EC883AB988}"/>
          </ac:spMkLst>
        </pc:spChg>
        <pc:spChg chg="add mod">
          <ac:chgData name="Nathan Clouse" userId="60190519-0423-46ec-ac65-f82d83ecfd9c" providerId="ADAL" clId="{B063DA9B-400D-47D3-8D9E-118333623BC7}" dt="2021-08-01T02:15:44.322" v="1407" actId="13822"/>
          <ac:spMkLst>
            <pc:docMk/>
            <pc:sldMk cId="948120469" sldId="798"/>
            <ac:spMk id="9" creationId="{A26E65FB-7C87-4EEF-AAE9-7ACA21D60505}"/>
          </ac:spMkLst>
        </pc:spChg>
        <pc:spChg chg="add mod">
          <ac:chgData name="Nathan Clouse" userId="60190519-0423-46ec-ac65-f82d83ecfd9c" providerId="ADAL" clId="{B063DA9B-400D-47D3-8D9E-118333623BC7}" dt="2021-08-01T02:15:26.346" v="1406" actId="13822"/>
          <ac:spMkLst>
            <pc:docMk/>
            <pc:sldMk cId="948120469" sldId="798"/>
            <ac:spMk id="10" creationId="{E5F7575B-2112-4510-9B99-17300B0E4175}"/>
          </ac:spMkLst>
        </pc:spChg>
      </pc:sldChg>
      <pc:sldChg chg="modAnim">
        <pc:chgData name="Nathan Clouse" userId="60190519-0423-46ec-ac65-f82d83ecfd9c" providerId="ADAL" clId="{B063DA9B-400D-47D3-8D9E-118333623BC7}" dt="2021-07-31T19:30:49.741" v="411"/>
        <pc:sldMkLst>
          <pc:docMk/>
          <pc:sldMk cId="227355481" sldId="799"/>
        </pc:sldMkLst>
      </pc:sldChg>
      <pc:sldChg chg="addSp modSp mod modAnim">
        <pc:chgData name="Nathan Clouse" userId="60190519-0423-46ec-ac65-f82d83ecfd9c" providerId="ADAL" clId="{B063DA9B-400D-47D3-8D9E-118333623BC7}" dt="2021-08-01T02:15:56.491" v="1409" actId="13822"/>
        <pc:sldMkLst>
          <pc:docMk/>
          <pc:sldMk cId="3860849020" sldId="800"/>
        </pc:sldMkLst>
        <pc:spChg chg="add mod">
          <ac:chgData name="Nathan Clouse" userId="60190519-0423-46ec-ac65-f82d83ecfd9c" providerId="ADAL" clId="{B063DA9B-400D-47D3-8D9E-118333623BC7}" dt="2021-08-01T02:15:56.491" v="1409" actId="13822"/>
          <ac:spMkLst>
            <pc:docMk/>
            <pc:sldMk cId="3860849020" sldId="800"/>
            <ac:spMk id="10" creationId="{EB3E2A32-2260-40B8-A1C0-B8961F733829}"/>
          </ac:spMkLst>
        </pc:spChg>
      </pc:sldChg>
      <pc:sldChg chg="modSp mod modAnim">
        <pc:chgData name="Nathan Clouse" userId="60190519-0423-46ec-ac65-f82d83ecfd9c" providerId="ADAL" clId="{B063DA9B-400D-47D3-8D9E-118333623BC7}" dt="2021-07-31T19:31:57.132" v="422"/>
        <pc:sldMkLst>
          <pc:docMk/>
          <pc:sldMk cId="3196386046" sldId="801"/>
        </pc:sldMkLst>
        <pc:spChg chg="mod">
          <ac:chgData name="Nathan Clouse" userId="60190519-0423-46ec-ac65-f82d83ecfd9c" providerId="ADAL" clId="{B063DA9B-400D-47D3-8D9E-118333623BC7}" dt="2021-07-31T19:31:55.683" v="421" actId="1076"/>
          <ac:spMkLst>
            <pc:docMk/>
            <pc:sldMk cId="3196386046" sldId="801"/>
            <ac:spMk id="7" creationId="{64F2D121-45A4-479A-88E5-DA81FA80F5B1}"/>
          </ac:spMkLst>
        </pc:spChg>
      </pc:sldChg>
      <pc:sldChg chg="modAnim">
        <pc:chgData name="Nathan Clouse" userId="60190519-0423-46ec-ac65-f82d83ecfd9c" providerId="ADAL" clId="{B063DA9B-400D-47D3-8D9E-118333623BC7}" dt="2021-07-31T19:32:16.252" v="426"/>
        <pc:sldMkLst>
          <pc:docMk/>
          <pc:sldMk cId="2181130002" sldId="802"/>
        </pc:sldMkLst>
      </pc:sldChg>
      <pc:sldChg chg="modAnim modNotesTx">
        <pc:chgData name="Nathan Clouse" userId="60190519-0423-46ec-ac65-f82d83ecfd9c" providerId="ADAL" clId="{B063DA9B-400D-47D3-8D9E-118333623BC7}" dt="2021-08-01T03:55:03.378" v="1750" actId="20577"/>
        <pc:sldMkLst>
          <pc:docMk/>
          <pc:sldMk cId="426340572" sldId="803"/>
        </pc:sldMkLst>
      </pc:sldChg>
      <pc:sldChg chg="modNotesTx">
        <pc:chgData name="Nathan Clouse" userId="60190519-0423-46ec-ac65-f82d83ecfd9c" providerId="ADAL" clId="{B063DA9B-400D-47D3-8D9E-118333623BC7}" dt="2021-08-01T03:55:57.626" v="1791" actId="20577"/>
        <pc:sldMkLst>
          <pc:docMk/>
          <pc:sldMk cId="1484018395" sldId="804"/>
        </pc:sldMkLst>
      </pc:sldChg>
      <pc:sldChg chg="addSp delSp modSp mod">
        <pc:chgData name="Nathan Clouse" userId="60190519-0423-46ec-ac65-f82d83ecfd9c" providerId="ADAL" clId="{B063DA9B-400D-47D3-8D9E-118333623BC7}" dt="2021-08-01T12:46:56.581" v="1792" actId="20577"/>
        <pc:sldMkLst>
          <pc:docMk/>
          <pc:sldMk cId="719859275" sldId="805"/>
        </pc:sldMkLst>
        <pc:spChg chg="mod">
          <ac:chgData name="Nathan Clouse" userId="60190519-0423-46ec-ac65-f82d83ecfd9c" providerId="ADAL" clId="{B063DA9B-400D-47D3-8D9E-118333623BC7}" dt="2021-08-01T12:46:56.581" v="1792" actId="20577"/>
          <ac:spMkLst>
            <pc:docMk/>
            <pc:sldMk cId="719859275" sldId="805"/>
            <ac:spMk id="2" creationId="{8FC106A4-1AB3-484B-A57F-456B514A1DE0}"/>
          </ac:spMkLst>
        </pc:spChg>
        <pc:spChg chg="mod">
          <ac:chgData name="Nathan Clouse" userId="60190519-0423-46ec-ac65-f82d83ecfd9c" providerId="ADAL" clId="{B063DA9B-400D-47D3-8D9E-118333623BC7}" dt="2021-07-31T19:53:25.042" v="805" actId="20577"/>
          <ac:spMkLst>
            <pc:docMk/>
            <pc:sldMk cId="719859275" sldId="805"/>
            <ac:spMk id="5" creationId="{F050FE9A-5570-4E97-8B49-2E2413AFB778}"/>
          </ac:spMkLst>
        </pc:spChg>
        <pc:spChg chg="del">
          <ac:chgData name="Nathan Clouse" userId="60190519-0423-46ec-ac65-f82d83ecfd9c" providerId="ADAL" clId="{B063DA9B-400D-47D3-8D9E-118333623BC7}" dt="2021-08-01T02:39:56.241" v="1488" actId="931"/>
          <ac:spMkLst>
            <pc:docMk/>
            <pc:sldMk cId="719859275" sldId="805"/>
            <ac:spMk id="9" creationId="{8DA638A7-901C-495B-B8C8-D1750D9C32B4}"/>
          </ac:spMkLst>
        </pc:spChg>
        <pc:picChg chg="add mod ord modCrop">
          <ac:chgData name="Nathan Clouse" userId="60190519-0423-46ec-ac65-f82d83ecfd9c" providerId="ADAL" clId="{B063DA9B-400D-47D3-8D9E-118333623BC7}" dt="2021-08-01T02:39:56.739" v="1490" actId="962"/>
          <ac:picMkLst>
            <pc:docMk/>
            <pc:sldMk cId="719859275" sldId="805"/>
            <ac:picMk id="6" creationId="{BC1DA66C-E64B-404B-9375-8B50DDF57689}"/>
          </ac:picMkLst>
        </pc:picChg>
      </pc:sldChg>
      <pc:sldChg chg="addSp delSp modSp new mod modClrScheme chgLayout">
        <pc:chgData name="Nathan Clouse" userId="60190519-0423-46ec-ac65-f82d83ecfd9c" providerId="ADAL" clId="{B063DA9B-400D-47D3-8D9E-118333623BC7}" dt="2021-07-20T02:17:39.814" v="11" actId="1076"/>
        <pc:sldMkLst>
          <pc:docMk/>
          <pc:sldMk cId="3405650460" sldId="806"/>
        </pc:sldMkLst>
        <pc:spChg chg="del mod ord">
          <ac:chgData name="Nathan Clouse" userId="60190519-0423-46ec-ac65-f82d83ecfd9c" providerId="ADAL" clId="{B063DA9B-400D-47D3-8D9E-118333623BC7}" dt="2021-07-20T02:17:27.248" v="5" actId="700"/>
          <ac:spMkLst>
            <pc:docMk/>
            <pc:sldMk cId="3405650460" sldId="806"/>
            <ac:spMk id="2" creationId="{5FEBC76C-0102-455E-806E-F999D3031157}"/>
          </ac:spMkLst>
        </pc:spChg>
        <pc:spChg chg="del">
          <ac:chgData name="Nathan Clouse" userId="60190519-0423-46ec-ac65-f82d83ecfd9c" providerId="ADAL" clId="{B063DA9B-400D-47D3-8D9E-118333623BC7}" dt="2021-07-20T02:17:27.248" v="5" actId="700"/>
          <ac:spMkLst>
            <pc:docMk/>
            <pc:sldMk cId="3405650460" sldId="806"/>
            <ac:spMk id="3" creationId="{9D29ED62-0033-4C9A-8323-67A9A8C1CFB9}"/>
          </ac:spMkLst>
        </pc:spChg>
        <pc:spChg chg="del">
          <ac:chgData name="Nathan Clouse" userId="60190519-0423-46ec-ac65-f82d83ecfd9c" providerId="ADAL" clId="{B063DA9B-400D-47D3-8D9E-118333623BC7}" dt="2021-07-20T02:17:27.248" v="5" actId="700"/>
          <ac:spMkLst>
            <pc:docMk/>
            <pc:sldMk cId="3405650460" sldId="806"/>
            <ac:spMk id="4" creationId="{4C3EEB4F-2639-4E32-B1AC-AAD4692BE781}"/>
          </ac:spMkLst>
        </pc:spChg>
        <pc:spChg chg="add mod ord">
          <ac:chgData name="Nathan Clouse" userId="60190519-0423-46ec-ac65-f82d83ecfd9c" providerId="ADAL" clId="{B063DA9B-400D-47D3-8D9E-118333623BC7}" dt="2021-07-20T02:17:27.262" v="6" actId="27636"/>
          <ac:spMkLst>
            <pc:docMk/>
            <pc:sldMk cId="3405650460" sldId="806"/>
            <ac:spMk id="5" creationId="{306225D0-5FC2-4C83-9B95-19E7837A2152}"/>
          </ac:spMkLst>
        </pc:spChg>
        <pc:picChg chg="add mod">
          <ac:chgData name="Nathan Clouse" userId="60190519-0423-46ec-ac65-f82d83ecfd9c" providerId="ADAL" clId="{B063DA9B-400D-47D3-8D9E-118333623BC7}" dt="2021-07-20T02:17:39.814" v="11" actId="1076"/>
          <ac:picMkLst>
            <pc:docMk/>
            <pc:sldMk cId="3405650460" sldId="806"/>
            <ac:picMk id="6" creationId="{8F67B2F7-B9A9-4C69-B90F-DACDA667F7BA}"/>
          </ac:picMkLst>
        </pc:picChg>
      </pc:sldChg>
      <pc:sldChg chg="addSp delSp modSp new mod modClrScheme chgLayout">
        <pc:chgData name="Nathan Clouse" userId="60190519-0423-46ec-ac65-f82d83ecfd9c" providerId="ADAL" clId="{B063DA9B-400D-47D3-8D9E-118333623BC7}" dt="2021-08-01T02:46:41.971" v="1504" actId="962"/>
        <pc:sldMkLst>
          <pc:docMk/>
          <pc:sldMk cId="1152298840" sldId="807"/>
        </pc:sldMkLst>
        <pc:spChg chg="mod">
          <ac:chgData name="Nathan Clouse" userId="60190519-0423-46ec-ac65-f82d83ecfd9c" providerId="ADAL" clId="{B063DA9B-400D-47D3-8D9E-118333623BC7}" dt="2021-07-31T20:46:46.173" v="1113" actId="20577"/>
          <ac:spMkLst>
            <pc:docMk/>
            <pc:sldMk cId="1152298840" sldId="807"/>
            <ac:spMk id="2" creationId="{85D234F8-E5CC-4121-9E8F-D7445E0689F7}"/>
          </ac:spMkLst>
        </pc:spChg>
        <pc:spChg chg="del mod ord">
          <ac:chgData name="Nathan Clouse" userId="60190519-0423-46ec-ac65-f82d83ecfd9c" providerId="ADAL" clId="{B063DA9B-400D-47D3-8D9E-118333623BC7}" dt="2021-07-20T02:18:26.982" v="13" actId="700"/>
          <ac:spMkLst>
            <pc:docMk/>
            <pc:sldMk cId="1152298840" sldId="807"/>
            <ac:spMk id="2" creationId="{EB3AA0FF-39E5-466C-8047-356D448570C9}"/>
          </ac:spMkLst>
        </pc:spChg>
        <pc:spChg chg="add mod ord">
          <ac:chgData name="Nathan Clouse" userId="60190519-0423-46ec-ac65-f82d83ecfd9c" providerId="ADAL" clId="{B063DA9B-400D-47D3-8D9E-118333623BC7}" dt="2021-07-20T02:18:29.971" v="21" actId="20577"/>
          <ac:spMkLst>
            <pc:docMk/>
            <pc:sldMk cId="1152298840" sldId="807"/>
            <ac:spMk id="3" creationId="{E47262DD-39C7-45EF-B85D-65BEB0A5C965}"/>
          </ac:spMkLst>
        </pc:spChg>
        <pc:spChg chg="add del mod ord">
          <ac:chgData name="Nathan Clouse" userId="60190519-0423-46ec-ac65-f82d83ecfd9c" providerId="ADAL" clId="{B063DA9B-400D-47D3-8D9E-118333623BC7}" dt="2021-08-01T02:46:41.447" v="1502" actId="931"/>
          <ac:spMkLst>
            <pc:docMk/>
            <pc:sldMk cId="1152298840" sldId="807"/>
            <ac:spMk id="4" creationId="{E94E09D2-1260-481F-86CE-C2F6854A19BB}"/>
          </ac:spMkLst>
        </pc:spChg>
        <pc:spChg chg="add mod ord">
          <ac:chgData name="Nathan Clouse" userId="60190519-0423-46ec-ac65-f82d83ecfd9c" providerId="ADAL" clId="{B063DA9B-400D-47D3-8D9E-118333623BC7}" dt="2021-07-20T02:18:39.364" v="22"/>
          <ac:spMkLst>
            <pc:docMk/>
            <pc:sldMk cId="1152298840" sldId="807"/>
            <ac:spMk id="5" creationId="{3E7C1983-D2BB-4A56-ABF0-E4CCEC5E1321}"/>
          </ac:spMkLst>
        </pc:spChg>
        <pc:picChg chg="add mod ord modCrop">
          <ac:chgData name="Nathan Clouse" userId="60190519-0423-46ec-ac65-f82d83ecfd9c" providerId="ADAL" clId="{B063DA9B-400D-47D3-8D9E-118333623BC7}" dt="2021-08-01T02:46:41.971" v="1504" actId="962"/>
          <ac:picMkLst>
            <pc:docMk/>
            <pc:sldMk cId="1152298840" sldId="807"/>
            <ac:picMk id="7" creationId="{B290500C-001A-4FDE-9D7E-0FA55FD96CD4}"/>
          </ac:picMkLst>
        </pc:picChg>
      </pc:sldChg>
      <pc:sldChg chg="addSp delSp modSp new mod modClrScheme chgLayout">
        <pc:chgData name="Nathan Clouse" userId="60190519-0423-46ec-ac65-f82d83ecfd9c" providerId="ADAL" clId="{B063DA9B-400D-47D3-8D9E-118333623BC7}" dt="2021-07-20T02:19:30.546" v="46" actId="20577"/>
        <pc:sldMkLst>
          <pc:docMk/>
          <pc:sldMk cId="1319725667" sldId="808"/>
        </pc:sldMkLst>
        <pc:spChg chg="del mod ord">
          <ac:chgData name="Nathan Clouse" userId="60190519-0423-46ec-ac65-f82d83ecfd9c" providerId="ADAL" clId="{B063DA9B-400D-47D3-8D9E-118333623BC7}" dt="2021-07-20T02:19:04.877" v="24" actId="700"/>
          <ac:spMkLst>
            <pc:docMk/>
            <pc:sldMk cId="1319725667" sldId="808"/>
            <ac:spMk id="2" creationId="{6076A37B-F23A-48EA-9868-F218BA354CC8}"/>
          </ac:spMkLst>
        </pc:spChg>
        <pc:spChg chg="del">
          <ac:chgData name="Nathan Clouse" userId="60190519-0423-46ec-ac65-f82d83ecfd9c" providerId="ADAL" clId="{B063DA9B-400D-47D3-8D9E-118333623BC7}" dt="2021-07-20T02:19:04.877" v="24" actId="700"/>
          <ac:spMkLst>
            <pc:docMk/>
            <pc:sldMk cId="1319725667" sldId="808"/>
            <ac:spMk id="3" creationId="{A5119916-E65B-4CB9-8979-D4117C988664}"/>
          </ac:spMkLst>
        </pc:spChg>
        <pc:spChg chg="del mod ord">
          <ac:chgData name="Nathan Clouse" userId="60190519-0423-46ec-ac65-f82d83ecfd9c" providerId="ADAL" clId="{B063DA9B-400D-47D3-8D9E-118333623BC7}" dt="2021-07-20T02:19:04.877" v="24" actId="700"/>
          <ac:spMkLst>
            <pc:docMk/>
            <pc:sldMk cId="1319725667" sldId="808"/>
            <ac:spMk id="4" creationId="{AC60CC18-2E07-4139-B996-0D4B134B7320}"/>
          </ac:spMkLst>
        </pc:spChg>
        <pc:spChg chg="add mod ord">
          <ac:chgData name="Nathan Clouse" userId="60190519-0423-46ec-ac65-f82d83ecfd9c" providerId="ADAL" clId="{B063DA9B-400D-47D3-8D9E-118333623BC7}" dt="2021-07-20T02:19:30.546" v="46" actId="20577"/>
          <ac:spMkLst>
            <pc:docMk/>
            <pc:sldMk cId="1319725667" sldId="808"/>
            <ac:spMk id="5" creationId="{124E47C7-C6EE-41C1-960D-DFB1DADD94E2}"/>
          </ac:spMkLst>
        </pc:spChg>
        <pc:spChg chg="add mod ord">
          <ac:chgData name="Nathan Clouse" userId="60190519-0423-46ec-ac65-f82d83ecfd9c" providerId="ADAL" clId="{B063DA9B-400D-47D3-8D9E-118333623BC7}" dt="2021-07-20T02:19:04.877" v="24" actId="700"/>
          <ac:spMkLst>
            <pc:docMk/>
            <pc:sldMk cId="1319725667" sldId="808"/>
            <ac:spMk id="6" creationId="{1F77247E-776C-4FE8-8EAC-4F08B77028D5}"/>
          </ac:spMkLst>
        </pc:spChg>
        <pc:spChg chg="add mod ord">
          <ac:chgData name="Nathan Clouse" userId="60190519-0423-46ec-ac65-f82d83ecfd9c" providerId="ADAL" clId="{B063DA9B-400D-47D3-8D9E-118333623BC7}" dt="2021-07-20T02:19:08.179" v="27" actId="5793"/>
          <ac:spMkLst>
            <pc:docMk/>
            <pc:sldMk cId="1319725667" sldId="808"/>
            <ac:spMk id="7" creationId="{2460C5EA-B7A8-42AF-918C-1F25D7B84C6E}"/>
          </ac:spMkLst>
        </pc:spChg>
        <pc:spChg chg="add mod">
          <ac:chgData name="Nathan Clouse" userId="60190519-0423-46ec-ac65-f82d83ecfd9c" providerId="ADAL" clId="{B063DA9B-400D-47D3-8D9E-118333623BC7}" dt="2021-07-20T02:19:23.839" v="32" actId="1076"/>
          <ac:spMkLst>
            <pc:docMk/>
            <pc:sldMk cId="1319725667" sldId="808"/>
            <ac:spMk id="8" creationId="{B89E9D7E-EFDA-45DC-B30C-4BE83CA6D566}"/>
          </ac:spMkLst>
        </pc:spChg>
        <pc:picChg chg="add mod">
          <ac:chgData name="Nathan Clouse" userId="60190519-0423-46ec-ac65-f82d83ecfd9c" providerId="ADAL" clId="{B063DA9B-400D-47D3-8D9E-118333623BC7}" dt="2021-07-20T02:19:23.839" v="32" actId="1076"/>
          <ac:picMkLst>
            <pc:docMk/>
            <pc:sldMk cId="1319725667" sldId="808"/>
            <ac:picMk id="9" creationId="{89C273A5-9DCB-45D1-B259-7F7D855ED50B}"/>
          </ac:picMkLst>
        </pc:picChg>
      </pc:sldChg>
      <pc:sldChg chg="addSp modSp new mod">
        <pc:chgData name="Nathan Clouse" userId="60190519-0423-46ec-ac65-f82d83ecfd9c" providerId="ADAL" clId="{B063DA9B-400D-47D3-8D9E-118333623BC7}" dt="2021-07-20T02:20:48.817" v="103" actId="1038"/>
        <pc:sldMkLst>
          <pc:docMk/>
          <pc:sldMk cId="1972954664" sldId="809"/>
        </pc:sldMkLst>
        <pc:spChg chg="mod">
          <ac:chgData name="Nathan Clouse" userId="60190519-0423-46ec-ac65-f82d83ecfd9c" providerId="ADAL" clId="{B063DA9B-400D-47D3-8D9E-118333623BC7}" dt="2021-07-20T02:20:06.915" v="93" actId="20577"/>
          <ac:spMkLst>
            <pc:docMk/>
            <pc:sldMk cId="1972954664" sldId="809"/>
            <ac:spMk id="4" creationId="{3004D0D4-ED97-4C29-867D-AC5F08B5D11E}"/>
          </ac:spMkLst>
        </pc:spChg>
        <pc:picChg chg="add mod">
          <ac:chgData name="Nathan Clouse" userId="60190519-0423-46ec-ac65-f82d83ecfd9c" providerId="ADAL" clId="{B063DA9B-400D-47D3-8D9E-118333623BC7}" dt="2021-07-20T02:20:48.817" v="103" actId="1038"/>
          <ac:picMkLst>
            <pc:docMk/>
            <pc:sldMk cId="1972954664" sldId="809"/>
            <ac:picMk id="5" creationId="{094E50FE-A975-4C66-B296-5854CF986F29}"/>
          </ac:picMkLst>
        </pc:picChg>
      </pc:sldChg>
      <pc:sldChg chg="addSp delSp modSp new mod modClrScheme modAnim chgLayout">
        <pc:chgData name="Nathan Clouse" userId="60190519-0423-46ec-ac65-f82d83ecfd9c" providerId="ADAL" clId="{B063DA9B-400D-47D3-8D9E-118333623BC7}" dt="2021-07-31T20:02:28.600" v="933" actId="1076"/>
        <pc:sldMkLst>
          <pc:docMk/>
          <pc:sldMk cId="3105662775" sldId="810"/>
        </pc:sldMkLst>
        <pc:spChg chg="del mod ord">
          <ac:chgData name="Nathan Clouse" userId="60190519-0423-46ec-ac65-f82d83ecfd9c" providerId="ADAL" clId="{B063DA9B-400D-47D3-8D9E-118333623BC7}" dt="2021-07-20T02:21:07.495" v="105" actId="700"/>
          <ac:spMkLst>
            <pc:docMk/>
            <pc:sldMk cId="3105662775" sldId="810"/>
            <ac:spMk id="2" creationId="{5AC5A56C-7FE7-46EB-B976-060CC8B0AC3A}"/>
          </ac:spMkLst>
        </pc:spChg>
        <pc:spChg chg="del">
          <ac:chgData name="Nathan Clouse" userId="60190519-0423-46ec-ac65-f82d83ecfd9c" providerId="ADAL" clId="{B063DA9B-400D-47D3-8D9E-118333623BC7}" dt="2021-07-20T02:21:07.495" v="105" actId="700"/>
          <ac:spMkLst>
            <pc:docMk/>
            <pc:sldMk cId="3105662775" sldId="810"/>
            <ac:spMk id="3" creationId="{E0EDE9A1-F1CD-474D-AED3-3A8AB12AD0FA}"/>
          </ac:spMkLst>
        </pc:spChg>
        <pc:spChg chg="del">
          <ac:chgData name="Nathan Clouse" userId="60190519-0423-46ec-ac65-f82d83ecfd9c" providerId="ADAL" clId="{B063DA9B-400D-47D3-8D9E-118333623BC7}" dt="2021-07-20T02:21:07.495" v="105" actId="700"/>
          <ac:spMkLst>
            <pc:docMk/>
            <pc:sldMk cId="3105662775" sldId="810"/>
            <ac:spMk id="4" creationId="{CDC4313B-2611-4523-A646-FC972F08F006}"/>
          </ac:spMkLst>
        </pc:spChg>
        <pc:spChg chg="add mod ord">
          <ac:chgData name="Nathan Clouse" userId="60190519-0423-46ec-ac65-f82d83ecfd9c" providerId="ADAL" clId="{B063DA9B-400D-47D3-8D9E-118333623BC7}" dt="2021-07-20T02:21:25.370" v="129" actId="20577"/>
          <ac:spMkLst>
            <pc:docMk/>
            <pc:sldMk cId="3105662775" sldId="810"/>
            <ac:spMk id="5" creationId="{4C5ED122-0C84-4B76-8146-C78B521A7ED3}"/>
          </ac:spMkLst>
        </pc:spChg>
        <pc:spChg chg="add mod">
          <ac:chgData name="Nathan Clouse" userId="60190519-0423-46ec-ac65-f82d83ecfd9c" providerId="ADAL" clId="{B063DA9B-400D-47D3-8D9E-118333623BC7}" dt="2021-07-31T20:02:17.930" v="931" actId="20577"/>
          <ac:spMkLst>
            <pc:docMk/>
            <pc:sldMk cId="3105662775" sldId="810"/>
            <ac:spMk id="7" creationId="{41D0A729-B843-4646-B0A7-5F96F1C8F202}"/>
          </ac:spMkLst>
        </pc:spChg>
        <pc:spChg chg="add mod">
          <ac:chgData name="Nathan Clouse" userId="60190519-0423-46ec-ac65-f82d83ecfd9c" providerId="ADAL" clId="{B063DA9B-400D-47D3-8D9E-118333623BC7}" dt="2021-07-31T20:02:28.600" v="933" actId="1076"/>
          <ac:spMkLst>
            <pc:docMk/>
            <pc:sldMk cId="3105662775" sldId="810"/>
            <ac:spMk id="8" creationId="{A7B838BB-FDC0-4045-A0D2-D4A7ED7A9F38}"/>
          </ac:spMkLst>
        </pc:spChg>
        <pc:picChg chg="add mod">
          <ac:chgData name="Nathan Clouse" userId="60190519-0423-46ec-ac65-f82d83ecfd9c" providerId="ADAL" clId="{B063DA9B-400D-47D3-8D9E-118333623BC7}" dt="2021-07-20T02:21:19.471" v="109" actId="1076"/>
          <ac:picMkLst>
            <pc:docMk/>
            <pc:sldMk cId="3105662775" sldId="810"/>
            <ac:picMk id="6" creationId="{CE7C9AA3-21A9-4413-97A8-F3ACDFF1069C}"/>
          </ac:picMkLst>
        </pc:picChg>
      </pc:sldChg>
      <pc:sldChg chg="addSp delSp modSp new mod">
        <pc:chgData name="Nathan Clouse" userId="60190519-0423-46ec-ac65-f82d83ecfd9c" providerId="ADAL" clId="{B063DA9B-400D-47D3-8D9E-118333623BC7}" dt="2021-07-31T20:03:55.819" v="939" actId="11529"/>
        <pc:sldMkLst>
          <pc:docMk/>
          <pc:sldMk cId="1227580632" sldId="811"/>
        </pc:sldMkLst>
        <pc:spChg chg="mod">
          <ac:chgData name="Nathan Clouse" userId="60190519-0423-46ec-ac65-f82d83ecfd9c" providerId="ADAL" clId="{B063DA9B-400D-47D3-8D9E-118333623BC7}" dt="2021-07-20T02:21:46.058" v="151" actId="20577"/>
          <ac:spMkLst>
            <pc:docMk/>
            <pc:sldMk cId="1227580632" sldId="811"/>
            <ac:spMk id="2" creationId="{27F04E7C-A377-4ED4-9C7E-D6EDD799D938}"/>
          </ac:spMkLst>
        </pc:spChg>
        <pc:spChg chg="add del mod">
          <ac:chgData name="Nathan Clouse" userId="60190519-0423-46ec-ac65-f82d83ecfd9c" providerId="ADAL" clId="{B063DA9B-400D-47D3-8D9E-118333623BC7}" dt="2021-07-31T20:03:55.819" v="939" actId="11529"/>
          <ac:spMkLst>
            <pc:docMk/>
            <pc:sldMk cId="1227580632" sldId="811"/>
            <ac:spMk id="5" creationId="{67FBC777-77CB-4772-B9A1-6D4EEA8702E4}"/>
          </ac:spMkLst>
        </pc:spChg>
        <pc:picChg chg="add mod">
          <ac:chgData name="Nathan Clouse" userId="60190519-0423-46ec-ac65-f82d83ecfd9c" providerId="ADAL" clId="{B063DA9B-400D-47D3-8D9E-118333623BC7}" dt="2021-07-20T02:21:40.171" v="134" actId="1076"/>
          <ac:picMkLst>
            <pc:docMk/>
            <pc:sldMk cId="1227580632" sldId="811"/>
            <ac:picMk id="3" creationId="{D28331C1-2AE7-411D-A557-AA00FD67C4FD}"/>
          </ac:picMkLst>
        </pc:picChg>
      </pc:sldChg>
      <pc:sldChg chg="addSp delSp modSp new mod modClrScheme chgLayout">
        <pc:chgData name="Nathan Clouse" userId="60190519-0423-46ec-ac65-f82d83ecfd9c" providerId="ADAL" clId="{B063DA9B-400D-47D3-8D9E-118333623BC7}" dt="2021-08-01T02:53:55.264" v="1554" actId="20577"/>
        <pc:sldMkLst>
          <pc:docMk/>
          <pc:sldMk cId="1639275290" sldId="812"/>
        </pc:sldMkLst>
        <pc:spChg chg="mod ord">
          <ac:chgData name="Nathan Clouse" userId="60190519-0423-46ec-ac65-f82d83ecfd9c" providerId="ADAL" clId="{B063DA9B-400D-47D3-8D9E-118333623BC7}" dt="2021-07-20T02:22:58.125" v="161" actId="700"/>
          <ac:spMkLst>
            <pc:docMk/>
            <pc:sldMk cId="1639275290" sldId="812"/>
            <ac:spMk id="2" creationId="{B8B330E8-2C5D-492A-9105-BA3A97597269}"/>
          </ac:spMkLst>
        </pc:spChg>
        <pc:spChg chg="add del mod ord">
          <ac:chgData name="Nathan Clouse" userId="60190519-0423-46ec-ac65-f82d83ecfd9c" providerId="ADAL" clId="{B063DA9B-400D-47D3-8D9E-118333623BC7}" dt="2021-08-01T02:50:36.931" v="1529" actId="931"/>
          <ac:spMkLst>
            <pc:docMk/>
            <pc:sldMk cId="1639275290" sldId="812"/>
            <ac:spMk id="3" creationId="{9B2E2A6E-31BF-4BA7-A573-1469C2375CE3}"/>
          </ac:spMkLst>
        </pc:spChg>
        <pc:spChg chg="add mod ord">
          <ac:chgData name="Nathan Clouse" userId="60190519-0423-46ec-ac65-f82d83ecfd9c" providerId="ADAL" clId="{B063DA9B-400D-47D3-8D9E-118333623BC7}" dt="2021-07-31T21:11:50.808" v="1216" actId="27636"/>
          <ac:spMkLst>
            <pc:docMk/>
            <pc:sldMk cId="1639275290" sldId="812"/>
            <ac:spMk id="4" creationId="{6320B0D5-A6D2-45E3-82A7-893E230E4052}"/>
          </ac:spMkLst>
        </pc:spChg>
        <pc:spChg chg="mod">
          <ac:chgData name="Nathan Clouse" userId="60190519-0423-46ec-ac65-f82d83ecfd9c" providerId="ADAL" clId="{B063DA9B-400D-47D3-8D9E-118333623BC7}" dt="2021-08-01T02:53:55.264" v="1554" actId="20577"/>
          <ac:spMkLst>
            <pc:docMk/>
            <pc:sldMk cId="1639275290" sldId="812"/>
            <ac:spMk id="5" creationId="{BAA94250-D857-4AE0-B8D2-E0180A40C9A5}"/>
          </ac:spMkLst>
        </pc:spChg>
        <pc:picChg chg="add mod ord modCrop">
          <ac:chgData name="Nathan Clouse" userId="60190519-0423-46ec-ac65-f82d83ecfd9c" providerId="ADAL" clId="{B063DA9B-400D-47D3-8D9E-118333623BC7}" dt="2021-08-01T02:50:38.329" v="1531" actId="962"/>
          <ac:picMkLst>
            <pc:docMk/>
            <pc:sldMk cId="1639275290" sldId="812"/>
            <ac:picMk id="7" creationId="{0A102D67-6801-4A2F-AB03-67FC5C214A9B}"/>
          </ac:picMkLst>
        </pc:picChg>
      </pc:sldChg>
      <pc:sldChg chg="addSp delSp modSp new mod modClrScheme chgLayout">
        <pc:chgData name="Nathan Clouse" userId="60190519-0423-46ec-ac65-f82d83ecfd9c" providerId="ADAL" clId="{B063DA9B-400D-47D3-8D9E-118333623BC7}" dt="2021-08-01T02:47:32.631" v="1528" actId="931"/>
        <pc:sldMkLst>
          <pc:docMk/>
          <pc:sldMk cId="1144734459" sldId="813"/>
        </pc:sldMkLst>
        <pc:spChg chg="mod">
          <ac:chgData name="Nathan Clouse" userId="60190519-0423-46ec-ac65-f82d83ecfd9c" providerId="ADAL" clId="{B063DA9B-400D-47D3-8D9E-118333623BC7}" dt="2021-07-31T20:47:06.053" v="1114" actId="20577"/>
          <ac:spMkLst>
            <pc:docMk/>
            <pc:sldMk cId="1144734459" sldId="813"/>
            <ac:spMk id="2" creationId="{749E0A24-C680-4AD2-9DBD-DA11D19293AA}"/>
          </ac:spMkLst>
        </pc:spChg>
        <pc:spChg chg="del mod ord">
          <ac:chgData name="Nathan Clouse" userId="60190519-0423-46ec-ac65-f82d83ecfd9c" providerId="ADAL" clId="{B063DA9B-400D-47D3-8D9E-118333623BC7}" dt="2021-07-20T02:24:26.125" v="170" actId="700"/>
          <ac:spMkLst>
            <pc:docMk/>
            <pc:sldMk cId="1144734459" sldId="813"/>
            <ac:spMk id="2" creationId="{BD99B6BF-8CFB-40CE-A222-911C54C9C067}"/>
          </ac:spMkLst>
        </pc:spChg>
        <pc:spChg chg="del mod ord">
          <ac:chgData name="Nathan Clouse" userId="60190519-0423-46ec-ac65-f82d83ecfd9c" providerId="ADAL" clId="{B063DA9B-400D-47D3-8D9E-118333623BC7}" dt="2021-07-20T02:24:26.125" v="170" actId="700"/>
          <ac:spMkLst>
            <pc:docMk/>
            <pc:sldMk cId="1144734459" sldId="813"/>
            <ac:spMk id="3" creationId="{0BF4C166-57F4-426B-BB44-44E7E275AA5C}"/>
          </ac:spMkLst>
        </pc:spChg>
        <pc:spChg chg="del">
          <ac:chgData name="Nathan Clouse" userId="60190519-0423-46ec-ac65-f82d83ecfd9c" providerId="ADAL" clId="{B063DA9B-400D-47D3-8D9E-118333623BC7}" dt="2021-07-20T02:24:26.125" v="170" actId="700"/>
          <ac:spMkLst>
            <pc:docMk/>
            <pc:sldMk cId="1144734459" sldId="813"/>
            <ac:spMk id="4" creationId="{7EA0F43A-E295-4073-BDD0-2BDF0ACA4633}"/>
          </ac:spMkLst>
        </pc:spChg>
        <pc:spChg chg="add mod ord">
          <ac:chgData name="Nathan Clouse" userId="60190519-0423-46ec-ac65-f82d83ecfd9c" providerId="ADAL" clId="{B063DA9B-400D-47D3-8D9E-118333623BC7}" dt="2021-08-01T02:47:11.294" v="1527" actId="20577"/>
          <ac:spMkLst>
            <pc:docMk/>
            <pc:sldMk cId="1144734459" sldId="813"/>
            <ac:spMk id="5" creationId="{7BBB053D-892D-4D9A-84BD-6469BED3836B}"/>
          </ac:spMkLst>
        </pc:spChg>
        <pc:spChg chg="add del mod ord">
          <ac:chgData name="Nathan Clouse" userId="60190519-0423-46ec-ac65-f82d83ecfd9c" providerId="ADAL" clId="{B063DA9B-400D-47D3-8D9E-118333623BC7}" dt="2021-08-01T02:47:32.631" v="1528" actId="931"/>
          <ac:spMkLst>
            <pc:docMk/>
            <pc:sldMk cId="1144734459" sldId="813"/>
            <ac:spMk id="6" creationId="{73B387CB-F57A-44D3-A468-3FCDDD7EA120}"/>
          </ac:spMkLst>
        </pc:spChg>
        <pc:spChg chg="add mod ord">
          <ac:chgData name="Nathan Clouse" userId="60190519-0423-46ec-ac65-f82d83ecfd9c" providerId="ADAL" clId="{B063DA9B-400D-47D3-8D9E-118333623BC7}" dt="2021-07-20T02:24:32.689" v="185" actId="20577"/>
          <ac:spMkLst>
            <pc:docMk/>
            <pc:sldMk cId="1144734459" sldId="813"/>
            <ac:spMk id="7" creationId="{867E8EC6-8667-4AE9-ACD6-E59D3E467E9A}"/>
          </ac:spMkLst>
        </pc:spChg>
        <pc:picChg chg="add mod ord modCrop">
          <ac:chgData name="Nathan Clouse" userId="60190519-0423-46ec-ac65-f82d83ecfd9c" providerId="ADAL" clId="{B063DA9B-400D-47D3-8D9E-118333623BC7}" dt="2021-08-01T02:47:32.631" v="1528" actId="931"/>
          <ac:picMkLst>
            <pc:docMk/>
            <pc:sldMk cId="1144734459" sldId="813"/>
            <ac:picMk id="4" creationId="{AC79BD9C-149C-4D84-9F9A-538C1303B5D1}"/>
          </ac:picMkLst>
        </pc:picChg>
      </pc:sldChg>
      <pc:sldChg chg="modSp new mod">
        <pc:chgData name="Nathan Clouse" userId="60190519-0423-46ec-ac65-f82d83ecfd9c" providerId="ADAL" clId="{B063DA9B-400D-47D3-8D9E-118333623BC7}" dt="2021-07-24T04:01:48.058" v="234" actId="27636"/>
        <pc:sldMkLst>
          <pc:docMk/>
          <pc:sldMk cId="2254158869" sldId="814"/>
        </pc:sldMkLst>
        <pc:spChg chg="mod">
          <ac:chgData name="Nathan Clouse" userId="60190519-0423-46ec-ac65-f82d83ecfd9c" providerId="ADAL" clId="{B063DA9B-400D-47D3-8D9E-118333623BC7}" dt="2021-07-24T04:01:48.058" v="234" actId="27636"/>
          <ac:spMkLst>
            <pc:docMk/>
            <pc:sldMk cId="2254158869" sldId="814"/>
            <ac:spMk id="2" creationId="{80E68436-98C7-4E36-94C3-855223A3053A}"/>
          </ac:spMkLst>
        </pc:spChg>
        <pc:spChg chg="mod">
          <ac:chgData name="Nathan Clouse" userId="60190519-0423-46ec-ac65-f82d83ecfd9c" providerId="ADAL" clId="{B063DA9B-400D-47D3-8D9E-118333623BC7}" dt="2021-07-20T02:25:08.324" v="204"/>
          <ac:spMkLst>
            <pc:docMk/>
            <pc:sldMk cId="2254158869" sldId="814"/>
            <ac:spMk id="4" creationId="{C3899595-277C-4988-91FF-FE75EC488324}"/>
          </ac:spMkLst>
        </pc:spChg>
      </pc:sldChg>
      <pc:sldChg chg="addSp delSp modSp mod">
        <pc:chgData name="Nathan Clouse" userId="60190519-0423-46ec-ac65-f82d83ecfd9c" providerId="ADAL" clId="{B063DA9B-400D-47D3-8D9E-118333623BC7}" dt="2021-08-01T02:37:56.457" v="1484" actId="962"/>
        <pc:sldMkLst>
          <pc:docMk/>
          <pc:sldMk cId="3983254817" sldId="815"/>
        </pc:sldMkLst>
        <pc:spChg chg="del">
          <ac:chgData name="Nathan Clouse" userId="60190519-0423-46ec-ac65-f82d83ecfd9c" providerId="ADAL" clId="{B063DA9B-400D-47D3-8D9E-118333623BC7}" dt="2021-08-01T02:37:55.081" v="1482" actId="931"/>
          <ac:spMkLst>
            <pc:docMk/>
            <pc:sldMk cId="3983254817" sldId="815"/>
            <ac:spMk id="4" creationId="{6116BD42-FD67-4205-A968-2D3799A2FC05}"/>
          </ac:spMkLst>
        </pc:spChg>
        <pc:spChg chg="mod">
          <ac:chgData name="Nathan Clouse" userId="60190519-0423-46ec-ac65-f82d83ecfd9c" providerId="ADAL" clId="{B063DA9B-400D-47D3-8D9E-118333623BC7}" dt="2021-07-31T19:28:22.745" v="400" actId="20577"/>
          <ac:spMkLst>
            <pc:docMk/>
            <pc:sldMk cId="3983254817" sldId="815"/>
            <ac:spMk id="5" creationId="{B614BD37-F58C-4498-B329-5FC602119F2C}"/>
          </ac:spMkLst>
        </pc:spChg>
        <pc:picChg chg="add mod ord modCrop">
          <ac:chgData name="Nathan Clouse" userId="60190519-0423-46ec-ac65-f82d83ecfd9c" providerId="ADAL" clId="{B063DA9B-400D-47D3-8D9E-118333623BC7}" dt="2021-08-01T02:37:56.457" v="1484" actId="962"/>
          <ac:picMkLst>
            <pc:docMk/>
            <pc:sldMk cId="3983254817" sldId="815"/>
            <ac:picMk id="7" creationId="{0A28B1C7-2842-4055-A103-9CC7528C446C}"/>
          </ac:picMkLst>
        </pc:picChg>
      </pc:sldChg>
      <pc:sldChg chg="addSp delSp modSp mod">
        <pc:chgData name="Nathan Clouse" userId="60190519-0423-46ec-ac65-f82d83ecfd9c" providerId="ADAL" clId="{B063DA9B-400D-47D3-8D9E-118333623BC7}" dt="2021-08-01T02:20:02.052" v="1425" actId="962"/>
        <pc:sldMkLst>
          <pc:docMk/>
          <pc:sldMk cId="2408817610" sldId="816"/>
        </pc:sldMkLst>
        <pc:spChg chg="del">
          <ac:chgData name="Nathan Clouse" userId="60190519-0423-46ec-ac65-f82d83ecfd9c" providerId="ADAL" clId="{B063DA9B-400D-47D3-8D9E-118333623BC7}" dt="2021-08-01T02:20:01.557" v="1423" actId="931"/>
          <ac:spMkLst>
            <pc:docMk/>
            <pc:sldMk cId="2408817610" sldId="816"/>
            <ac:spMk id="3" creationId="{93D9FADC-6D81-4530-8281-09FDFF2EC521}"/>
          </ac:spMkLst>
        </pc:spChg>
        <pc:picChg chg="add mod ord modCrop">
          <ac:chgData name="Nathan Clouse" userId="60190519-0423-46ec-ac65-f82d83ecfd9c" providerId="ADAL" clId="{B063DA9B-400D-47D3-8D9E-118333623BC7}" dt="2021-08-01T02:20:02.052" v="1425" actId="962"/>
          <ac:picMkLst>
            <pc:docMk/>
            <pc:sldMk cId="2408817610" sldId="816"/>
            <ac:picMk id="7" creationId="{05E37FC0-DFF3-4F29-BB9F-D04B94BC14FC}"/>
          </ac:picMkLst>
        </pc:picChg>
      </pc:sldChg>
      <pc:sldChg chg="addSp delSp modSp mod">
        <pc:chgData name="Nathan Clouse" userId="60190519-0423-46ec-ac65-f82d83ecfd9c" providerId="ADAL" clId="{B063DA9B-400D-47D3-8D9E-118333623BC7}" dt="2021-08-01T12:53:20.013" v="1813" actId="20577"/>
        <pc:sldMkLst>
          <pc:docMk/>
          <pc:sldMk cId="2709323035" sldId="817"/>
        </pc:sldMkLst>
        <pc:spChg chg="mod">
          <ac:chgData name="Nathan Clouse" userId="60190519-0423-46ec-ac65-f82d83ecfd9c" providerId="ADAL" clId="{B063DA9B-400D-47D3-8D9E-118333623BC7}" dt="2021-07-31T20:46:37.197" v="1112" actId="20577"/>
          <ac:spMkLst>
            <pc:docMk/>
            <pc:sldMk cId="2709323035" sldId="817"/>
            <ac:spMk id="2" creationId="{8FC106A4-1AB3-484B-A57F-456B514A1DE0}"/>
          </ac:spMkLst>
        </pc:spChg>
        <pc:spChg chg="del">
          <ac:chgData name="Nathan Clouse" userId="60190519-0423-46ec-ac65-f82d83ecfd9c" providerId="ADAL" clId="{B063DA9B-400D-47D3-8D9E-118333623BC7}" dt="2021-08-01T02:42:25.181" v="1491" actId="931"/>
          <ac:spMkLst>
            <pc:docMk/>
            <pc:sldMk cId="2709323035" sldId="817"/>
            <ac:spMk id="4" creationId="{2FC45AE5-F507-496C-85CB-79D18B7F22C6}"/>
          </ac:spMkLst>
        </pc:spChg>
        <pc:spChg chg="mod">
          <ac:chgData name="Nathan Clouse" userId="60190519-0423-46ec-ac65-f82d83ecfd9c" providerId="ADAL" clId="{B063DA9B-400D-47D3-8D9E-118333623BC7}" dt="2021-08-01T12:53:20.013" v="1813" actId="20577"/>
          <ac:spMkLst>
            <pc:docMk/>
            <pc:sldMk cId="2709323035" sldId="817"/>
            <ac:spMk id="6" creationId="{2B884DBF-05DA-403C-BC4B-C24082F50953}"/>
          </ac:spMkLst>
        </pc:spChg>
        <pc:picChg chg="add mod ord modCrop">
          <ac:chgData name="Nathan Clouse" userId="60190519-0423-46ec-ac65-f82d83ecfd9c" providerId="ADAL" clId="{B063DA9B-400D-47D3-8D9E-118333623BC7}" dt="2021-08-01T02:42:25.770" v="1493" actId="962"/>
          <ac:picMkLst>
            <pc:docMk/>
            <pc:sldMk cId="2709323035" sldId="817"/>
            <ac:picMk id="8" creationId="{BFE039FF-7B38-49D7-AF33-AB1517265CDF}"/>
          </ac:picMkLst>
        </pc:picChg>
      </pc:sldChg>
      <pc:sldChg chg="addSp delSp modSp mod">
        <pc:chgData name="Nathan Clouse" userId="60190519-0423-46ec-ac65-f82d83ecfd9c" providerId="ADAL" clId="{B063DA9B-400D-47D3-8D9E-118333623BC7}" dt="2021-08-01T02:42:50.725" v="1496" actId="962"/>
        <pc:sldMkLst>
          <pc:docMk/>
          <pc:sldMk cId="3381972028" sldId="818"/>
        </pc:sldMkLst>
        <pc:spChg chg="del">
          <ac:chgData name="Nathan Clouse" userId="60190519-0423-46ec-ac65-f82d83ecfd9c" providerId="ADAL" clId="{B063DA9B-400D-47D3-8D9E-118333623BC7}" dt="2021-08-01T02:42:50.456" v="1494" actId="931"/>
          <ac:spMkLst>
            <pc:docMk/>
            <pc:sldMk cId="3381972028" sldId="818"/>
            <ac:spMk id="3" creationId="{B824903E-F948-45B0-AFF9-398DA547B261}"/>
          </ac:spMkLst>
        </pc:spChg>
        <pc:spChg chg="mod">
          <ac:chgData name="Nathan Clouse" userId="60190519-0423-46ec-ac65-f82d83ecfd9c" providerId="ADAL" clId="{B063DA9B-400D-47D3-8D9E-118333623BC7}" dt="2021-07-31T19:54:29.948" v="836" actId="20577"/>
          <ac:spMkLst>
            <pc:docMk/>
            <pc:sldMk cId="3381972028" sldId="818"/>
            <ac:spMk id="5" creationId="{057A7666-8FC9-485A-9F62-EA3F9700F06E}"/>
          </ac:spMkLst>
        </pc:spChg>
        <pc:picChg chg="add mod ord modCrop">
          <ac:chgData name="Nathan Clouse" userId="60190519-0423-46ec-ac65-f82d83ecfd9c" providerId="ADAL" clId="{B063DA9B-400D-47D3-8D9E-118333623BC7}" dt="2021-08-01T02:42:50.725" v="1496" actId="962"/>
          <ac:picMkLst>
            <pc:docMk/>
            <pc:sldMk cId="3381972028" sldId="818"/>
            <ac:picMk id="8" creationId="{C0D68513-FFDC-4115-91F2-E68AE57F6F58}"/>
          </ac:picMkLst>
        </pc:picChg>
      </pc:sldChg>
      <pc:sldChg chg="addSp delSp modSp mod">
        <pc:chgData name="Nathan Clouse" userId="60190519-0423-46ec-ac65-f82d83ecfd9c" providerId="ADAL" clId="{B063DA9B-400D-47D3-8D9E-118333623BC7}" dt="2021-08-01T02:45:08.767" v="1501" actId="1035"/>
        <pc:sldMkLst>
          <pc:docMk/>
          <pc:sldMk cId="3785999811" sldId="819"/>
        </pc:sldMkLst>
        <pc:spChg chg="del">
          <ac:chgData name="Nathan Clouse" userId="60190519-0423-46ec-ac65-f82d83ecfd9c" providerId="ADAL" clId="{B063DA9B-400D-47D3-8D9E-118333623BC7}" dt="2021-08-01T02:45:01.914" v="1497" actId="931"/>
          <ac:spMkLst>
            <pc:docMk/>
            <pc:sldMk cId="3785999811" sldId="819"/>
            <ac:spMk id="8" creationId="{3ECE58FE-D0B3-4209-8A6A-9E7B0CA3B149}"/>
          </ac:spMkLst>
        </pc:spChg>
        <pc:picChg chg="add mod ord modCrop">
          <ac:chgData name="Nathan Clouse" userId="60190519-0423-46ec-ac65-f82d83ecfd9c" providerId="ADAL" clId="{B063DA9B-400D-47D3-8D9E-118333623BC7}" dt="2021-08-01T02:45:08.767" v="1501" actId="1035"/>
          <ac:picMkLst>
            <pc:docMk/>
            <pc:sldMk cId="3785999811" sldId="819"/>
            <ac:picMk id="3" creationId="{90F10FEE-A56C-49C3-B512-B81D6E92B857}"/>
          </ac:picMkLst>
        </pc:picChg>
      </pc:sldChg>
      <pc:sldChg chg="addSp modSp mod modAnim">
        <pc:chgData name="Nathan Clouse" userId="60190519-0423-46ec-ac65-f82d83ecfd9c" providerId="ADAL" clId="{B063DA9B-400D-47D3-8D9E-118333623BC7}" dt="2021-07-31T20:00:40.743" v="917"/>
        <pc:sldMkLst>
          <pc:docMk/>
          <pc:sldMk cId="2330723173" sldId="820"/>
        </pc:sldMkLst>
        <pc:spChg chg="add mod">
          <ac:chgData name="Nathan Clouse" userId="60190519-0423-46ec-ac65-f82d83ecfd9c" providerId="ADAL" clId="{B063DA9B-400D-47D3-8D9E-118333623BC7}" dt="2021-07-31T20:00:31.776" v="916" actId="692"/>
          <ac:spMkLst>
            <pc:docMk/>
            <pc:sldMk cId="2330723173" sldId="820"/>
            <ac:spMk id="3" creationId="{8C0467FE-BC1C-450F-971F-F883E2A42B85}"/>
          </ac:spMkLst>
        </pc:spChg>
        <pc:spChg chg="add mod">
          <ac:chgData name="Nathan Clouse" userId="60190519-0423-46ec-ac65-f82d83ecfd9c" providerId="ADAL" clId="{B063DA9B-400D-47D3-8D9E-118333623BC7}" dt="2021-07-31T19:59:13.537" v="838" actId="1076"/>
          <ac:spMkLst>
            <pc:docMk/>
            <pc:sldMk cId="2330723173" sldId="820"/>
            <ac:spMk id="5" creationId="{221322EB-C1B6-4FEB-A3A1-ACAE366A6116}"/>
          </ac:spMkLst>
        </pc:spChg>
        <pc:spChg chg="add mod">
          <ac:chgData name="Nathan Clouse" userId="60190519-0423-46ec-ac65-f82d83ecfd9c" providerId="ADAL" clId="{B063DA9B-400D-47D3-8D9E-118333623BC7}" dt="2021-07-31T19:59:17.134" v="840" actId="1076"/>
          <ac:spMkLst>
            <pc:docMk/>
            <pc:sldMk cId="2330723173" sldId="820"/>
            <ac:spMk id="7" creationId="{237BA69F-4EEB-4205-B109-99F35905B534}"/>
          </ac:spMkLst>
        </pc:spChg>
        <pc:spChg chg="add mod">
          <ac:chgData name="Nathan Clouse" userId="60190519-0423-46ec-ac65-f82d83ecfd9c" providerId="ADAL" clId="{B063DA9B-400D-47D3-8D9E-118333623BC7}" dt="2021-07-31T19:59:20.393" v="842" actId="1076"/>
          <ac:spMkLst>
            <pc:docMk/>
            <pc:sldMk cId="2330723173" sldId="820"/>
            <ac:spMk id="8" creationId="{DDEED2ED-8430-4F81-91E3-1AD0FED5CC35}"/>
          </ac:spMkLst>
        </pc:spChg>
      </pc:sldChg>
      <pc:sldChg chg="addSp delSp modSp mod">
        <pc:chgData name="Nathan Clouse" userId="60190519-0423-46ec-ac65-f82d83ecfd9c" providerId="ADAL" clId="{B063DA9B-400D-47D3-8D9E-118333623BC7}" dt="2021-08-01T02:39:03.669" v="1487" actId="962"/>
        <pc:sldMkLst>
          <pc:docMk/>
          <pc:sldMk cId="1017264285" sldId="821"/>
        </pc:sldMkLst>
        <pc:spChg chg="mod">
          <ac:chgData name="Nathan Clouse" userId="60190519-0423-46ec-ac65-f82d83ecfd9c" providerId="ADAL" clId="{B063DA9B-400D-47D3-8D9E-118333623BC7}" dt="2021-07-31T19:35:59.161" v="485" actId="20577"/>
          <ac:spMkLst>
            <pc:docMk/>
            <pc:sldMk cId="1017264285" sldId="821"/>
            <ac:spMk id="2" creationId="{18BED551-B1CC-4FD5-9122-4A837091F109}"/>
          </ac:spMkLst>
        </pc:spChg>
        <pc:spChg chg="del">
          <ac:chgData name="Nathan Clouse" userId="60190519-0423-46ec-ac65-f82d83ecfd9c" providerId="ADAL" clId="{B063DA9B-400D-47D3-8D9E-118333623BC7}" dt="2021-08-01T02:39:03.122" v="1485" actId="931"/>
          <ac:spMkLst>
            <pc:docMk/>
            <pc:sldMk cId="1017264285" sldId="821"/>
            <ac:spMk id="4" creationId="{9D5B5F41-39F3-40E6-81C7-8FEF34BC0C47}"/>
          </ac:spMkLst>
        </pc:spChg>
        <pc:spChg chg="mod">
          <ac:chgData name="Nathan Clouse" userId="60190519-0423-46ec-ac65-f82d83ecfd9c" providerId="ADAL" clId="{B063DA9B-400D-47D3-8D9E-118333623BC7}" dt="2021-07-31T19:42:06.309" v="709" actId="20577"/>
          <ac:spMkLst>
            <pc:docMk/>
            <pc:sldMk cId="1017264285" sldId="821"/>
            <ac:spMk id="5" creationId="{90A20282-A9A8-4B12-8309-495367F9D5E5}"/>
          </ac:spMkLst>
        </pc:spChg>
        <pc:picChg chg="add mod ord modCrop">
          <ac:chgData name="Nathan Clouse" userId="60190519-0423-46ec-ac65-f82d83ecfd9c" providerId="ADAL" clId="{B063DA9B-400D-47D3-8D9E-118333623BC7}" dt="2021-08-01T02:39:03.669" v="1487" actId="962"/>
          <ac:picMkLst>
            <pc:docMk/>
            <pc:sldMk cId="1017264285" sldId="821"/>
            <ac:picMk id="7" creationId="{E677DC8D-AA00-4EA4-B3F8-F40414285FF0}"/>
          </ac:picMkLst>
        </pc:picChg>
      </pc:sldChg>
      <pc:sldChg chg="addSp delSp modSp add mod">
        <pc:chgData name="Nathan Clouse" userId="60190519-0423-46ec-ac65-f82d83ecfd9c" providerId="ADAL" clId="{B063DA9B-400D-47D3-8D9E-118333623BC7}" dt="2021-08-01T03:47:38.075" v="1714" actId="20577"/>
        <pc:sldMkLst>
          <pc:docMk/>
          <pc:sldMk cId="3496402552" sldId="822"/>
        </pc:sldMkLst>
        <pc:spChg chg="del">
          <ac:chgData name="Nathan Clouse" userId="60190519-0423-46ec-ac65-f82d83ecfd9c" providerId="ADAL" clId="{B063DA9B-400D-47D3-8D9E-118333623BC7}" dt="2021-08-01T02:50:46.186" v="1532" actId="931"/>
          <ac:spMkLst>
            <pc:docMk/>
            <pc:sldMk cId="3496402552" sldId="822"/>
            <ac:spMk id="3" creationId="{9B2E2A6E-31BF-4BA7-A573-1469C2375CE3}"/>
          </ac:spMkLst>
        </pc:spChg>
        <pc:spChg chg="mod">
          <ac:chgData name="Nathan Clouse" userId="60190519-0423-46ec-ac65-f82d83ecfd9c" providerId="ADAL" clId="{B063DA9B-400D-47D3-8D9E-118333623BC7}" dt="2021-08-01T03:47:38.075" v="1714" actId="20577"/>
          <ac:spMkLst>
            <pc:docMk/>
            <pc:sldMk cId="3496402552" sldId="822"/>
            <ac:spMk id="4" creationId="{6320B0D5-A6D2-45E3-82A7-893E230E4052}"/>
          </ac:spMkLst>
        </pc:spChg>
        <pc:spChg chg="mod">
          <ac:chgData name="Nathan Clouse" userId="60190519-0423-46ec-ac65-f82d83ecfd9c" providerId="ADAL" clId="{B063DA9B-400D-47D3-8D9E-118333623BC7}" dt="2021-08-01T02:53:58.376" v="1555" actId="20577"/>
          <ac:spMkLst>
            <pc:docMk/>
            <pc:sldMk cId="3496402552" sldId="822"/>
            <ac:spMk id="5" creationId="{BAA94250-D857-4AE0-B8D2-E0180A40C9A5}"/>
          </ac:spMkLst>
        </pc:spChg>
        <pc:spChg chg="add del mod">
          <ac:chgData name="Nathan Clouse" userId="60190519-0423-46ec-ac65-f82d83ecfd9c" providerId="ADAL" clId="{B063DA9B-400D-47D3-8D9E-118333623BC7}" dt="2021-08-01T02:50:58.598" v="1535" actId="931"/>
          <ac:spMkLst>
            <pc:docMk/>
            <pc:sldMk cId="3496402552" sldId="822"/>
            <ac:spMk id="9" creationId="{DDC8A429-E85D-43B6-9FD7-F34350F6D5FC}"/>
          </ac:spMkLst>
        </pc:spChg>
        <pc:picChg chg="add del mod ord modCrop">
          <ac:chgData name="Nathan Clouse" userId="60190519-0423-46ec-ac65-f82d83ecfd9c" providerId="ADAL" clId="{B063DA9B-400D-47D3-8D9E-118333623BC7}" dt="2021-08-01T02:50:54.136" v="1534" actId="478"/>
          <ac:picMkLst>
            <pc:docMk/>
            <pc:sldMk cId="3496402552" sldId="822"/>
            <ac:picMk id="7" creationId="{32CE194B-3A4E-46E9-9027-0255CE41CDE4}"/>
          </ac:picMkLst>
        </pc:picChg>
        <pc:picChg chg="add mod ord modCrop">
          <ac:chgData name="Nathan Clouse" userId="60190519-0423-46ec-ac65-f82d83ecfd9c" providerId="ADAL" clId="{B063DA9B-400D-47D3-8D9E-118333623BC7}" dt="2021-08-01T02:50:59.600" v="1537" actId="962"/>
          <ac:picMkLst>
            <pc:docMk/>
            <pc:sldMk cId="3496402552" sldId="822"/>
            <ac:picMk id="11" creationId="{4E444C6E-84B2-4667-9F6F-62422EA6CBB2}"/>
          </ac:picMkLst>
        </pc:picChg>
      </pc:sldChg>
      <pc:sldChg chg="addSp delSp modSp new mod modTransition modClrScheme chgLayout">
        <pc:chgData name="Nathan Clouse" userId="60190519-0423-46ec-ac65-f82d83ecfd9c" providerId="ADAL" clId="{B063DA9B-400D-47D3-8D9E-118333623BC7}" dt="2021-07-31T20:37:18.966" v="1031" actId="20577"/>
        <pc:sldMkLst>
          <pc:docMk/>
          <pc:sldMk cId="1338815012" sldId="823"/>
        </pc:sldMkLst>
        <pc:spChg chg="del mod">
          <ac:chgData name="Nathan Clouse" userId="60190519-0423-46ec-ac65-f82d83ecfd9c" providerId="ADAL" clId="{B063DA9B-400D-47D3-8D9E-118333623BC7}" dt="2021-07-31T20:06:41.966" v="954" actId="700"/>
          <ac:spMkLst>
            <pc:docMk/>
            <pc:sldMk cId="1338815012" sldId="823"/>
            <ac:spMk id="2" creationId="{EF8736D2-8A13-4DDE-80F4-DE50BA0F8614}"/>
          </ac:spMkLst>
        </pc:spChg>
        <pc:spChg chg="del mod ord">
          <ac:chgData name="Nathan Clouse" userId="60190519-0423-46ec-ac65-f82d83ecfd9c" providerId="ADAL" clId="{B063DA9B-400D-47D3-8D9E-118333623BC7}" dt="2021-07-31T20:06:41.966" v="954" actId="700"/>
          <ac:spMkLst>
            <pc:docMk/>
            <pc:sldMk cId="1338815012" sldId="823"/>
            <ac:spMk id="3" creationId="{D7EAC8C4-09B7-4331-9EDA-FEB2AE9F4B3A}"/>
          </ac:spMkLst>
        </pc:spChg>
        <pc:spChg chg="del">
          <ac:chgData name="Nathan Clouse" userId="60190519-0423-46ec-ac65-f82d83ecfd9c" providerId="ADAL" clId="{B063DA9B-400D-47D3-8D9E-118333623BC7}" dt="2021-07-31T20:06:41.966" v="954" actId="700"/>
          <ac:spMkLst>
            <pc:docMk/>
            <pc:sldMk cId="1338815012" sldId="823"/>
            <ac:spMk id="4" creationId="{93738A9E-858F-4482-A095-BEE074314410}"/>
          </ac:spMkLst>
        </pc:spChg>
        <pc:spChg chg="mod ord">
          <ac:chgData name="Nathan Clouse" userId="60190519-0423-46ec-ac65-f82d83ecfd9c" providerId="ADAL" clId="{B063DA9B-400D-47D3-8D9E-118333623BC7}" dt="2021-07-31T20:36:54.717" v="1023" actId="700"/>
          <ac:spMkLst>
            <pc:docMk/>
            <pc:sldMk cId="1338815012" sldId="823"/>
            <ac:spMk id="5" creationId="{FC9621B1-0970-4CA9-9A76-24DFA3DFCCFD}"/>
          </ac:spMkLst>
        </pc:spChg>
        <pc:spChg chg="add del mod ord">
          <ac:chgData name="Nathan Clouse" userId="60190519-0423-46ec-ac65-f82d83ecfd9c" providerId="ADAL" clId="{B063DA9B-400D-47D3-8D9E-118333623BC7}" dt="2021-07-31T20:17:40.583" v="993" actId="700"/>
          <ac:spMkLst>
            <pc:docMk/>
            <pc:sldMk cId="1338815012" sldId="823"/>
            <ac:spMk id="10" creationId="{B3274799-9025-4F3F-AA78-11D831598A7E}"/>
          </ac:spMkLst>
        </pc:spChg>
        <pc:spChg chg="add mod ord">
          <ac:chgData name="Nathan Clouse" userId="60190519-0423-46ec-ac65-f82d83ecfd9c" providerId="ADAL" clId="{B063DA9B-400D-47D3-8D9E-118333623BC7}" dt="2021-07-31T20:37:18.966" v="1031" actId="20577"/>
          <ac:spMkLst>
            <pc:docMk/>
            <pc:sldMk cId="1338815012" sldId="823"/>
            <ac:spMk id="11" creationId="{01A36262-CBD7-45FE-8C22-9890487DF4E3}"/>
          </ac:spMkLst>
        </pc:spChg>
        <pc:picChg chg="add del mod">
          <ac:chgData name="Nathan Clouse" userId="60190519-0423-46ec-ac65-f82d83ecfd9c" providerId="ADAL" clId="{B063DA9B-400D-47D3-8D9E-118333623BC7}" dt="2021-07-31T20:06:33.107" v="948" actId="22"/>
          <ac:picMkLst>
            <pc:docMk/>
            <pc:sldMk cId="1338815012" sldId="823"/>
            <ac:picMk id="7" creationId="{C4BE2015-3CB3-43D9-95E0-18D3419D7C43}"/>
          </ac:picMkLst>
        </pc:picChg>
        <pc:picChg chg="add mod">
          <ac:chgData name="Nathan Clouse" userId="60190519-0423-46ec-ac65-f82d83ecfd9c" providerId="ADAL" clId="{B063DA9B-400D-47D3-8D9E-118333623BC7}" dt="2021-07-31T20:06:51.559" v="958" actId="1076"/>
          <ac:picMkLst>
            <pc:docMk/>
            <pc:sldMk cId="1338815012" sldId="823"/>
            <ac:picMk id="9" creationId="{09C5904B-3C0B-42F4-BB09-86D0AF97C7C0}"/>
          </ac:picMkLst>
        </pc:picChg>
      </pc:sldChg>
      <pc:sldChg chg="addSp delSp modSp add mod">
        <pc:chgData name="Nathan Clouse" userId="60190519-0423-46ec-ac65-f82d83ecfd9c" providerId="ADAL" clId="{B063DA9B-400D-47D3-8D9E-118333623BC7}" dt="2021-08-01T02:54:02.096" v="1556" actId="20577"/>
        <pc:sldMkLst>
          <pc:docMk/>
          <pc:sldMk cId="2436428631" sldId="824"/>
        </pc:sldMkLst>
        <pc:spChg chg="del">
          <ac:chgData name="Nathan Clouse" userId="60190519-0423-46ec-ac65-f82d83ecfd9c" providerId="ADAL" clId="{B063DA9B-400D-47D3-8D9E-118333623BC7}" dt="2021-08-01T02:51:04.678" v="1538" actId="931"/>
          <ac:spMkLst>
            <pc:docMk/>
            <pc:sldMk cId="2436428631" sldId="824"/>
            <ac:spMk id="3" creationId="{9B2E2A6E-31BF-4BA7-A573-1469C2375CE3}"/>
          </ac:spMkLst>
        </pc:spChg>
        <pc:spChg chg="mod">
          <ac:chgData name="Nathan Clouse" userId="60190519-0423-46ec-ac65-f82d83ecfd9c" providerId="ADAL" clId="{B063DA9B-400D-47D3-8D9E-118333623BC7}" dt="2021-08-01T02:52:59.329" v="1553" actId="962"/>
          <ac:spMkLst>
            <pc:docMk/>
            <pc:sldMk cId="2436428631" sldId="824"/>
            <ac:spMk id="4" creationId="{6320B0D5-A6D2-45E3-82A7-893E230E4052}"/>
          </ac:spMkLst>
        </pc:spChg>
        <pc:spChg chg="mod">
          <ac:chgData name="Nathan Clouse" userId="60190519-0423-46ec-ac65-f82d83ecfd9c" providerId="ADAL" clId="{B063DA9B-400D-47D3-8D9E-118333623BC7}" dt="2021-08-01T02:54:02.096" v="1556" actId="20577"/>
          <ac:spMkLst>
            <pc:docMk/>
            <pc:sldMk cId="2436428631" sldId="824"/>
            <ac:spMk id="5" creationId="{BAA94250-D857-4AE0-B8D2-E0180A40C9A5}"/>
          </ac:spMkLst>
        </pc:spChg>
        <pc:spChg chg="add del mod">
          <ac:chgData name="Nathan Clouse" userId="60190519-0423-46ec-ac65-f82d83ecfd9c" providerId="ADAL" clId="{B063DA9B-400D-47D3-8D9E-118333623BC7}" dt="2021-08-01T02:52:58.440" v="1551" actId="931"/>
          <ac:spMkLst>
            <pc:docMk/>
            <pc:sldMk cId="2436428631" sldId="824"/>
            <ac:spMk id="9" creationId="{057E77EC-A286-4BF5-AFFA-072671404B4D}"/>
          </ac:spMkLst>
        </pc:spChg>
        <pc:picChg chg="add del mod ord modCrop">
          <ac:chgData name="Nathan Clouse" userId="60190519-0423-46ec-ac65-f82d83ecfd9c" providerId="ADAL" clId="{B063DA9B-400D-47D3-8D9E-118333623BC7}" dt="2021-08-01T02:52:00.048" v="1542" actId="478"/>
          <ac:picMkLst>
            <pc:docMk/>
            <pc:sldMk cId="2436428631" sldId="824"/>
            <ac:picMk id="7" creationId="{37A21A12-AA5C-4221-B60E-1B1E89A94260}"/>
          </ac:picMkLst>
        </pc:picChg>
        <pc:picChg chg="add del mod ord modCrop">
          <ac:chgData name="Nathan Clouse" userId="60190519-0423-46ec-ac65-f82d83ecfd9c" providerId="ADAL" clId="{B063DA9B-400D-47D3-8D9E-118333623BC7}" dt="2021-08-01T02:52:37.504" v="1549" actId="931"/>
          <ac:picMkLst>
            <pc:docMk/>
            <pc:sldMk cId="2436428631" sldId="824"/>
            <ac:picMk id="11" creationId="{81EAC5A2-4707-4E9E-8864-509787536F58}"/>
          </ac:picMkLst>
        </pc:picChg>
        <pc:picChg chg="add mod ord modCrop">
          <ac:chgData name="Nathan Clouse" userId="60190519-0423-46ec-ac65-f82d83ecfd9c" providerId="ADAL" clId="{B063DA9B-400D-47D3-8D9E-118333623BC7}" dt="2021-08-01T02:52:59.329" v="1552" actId="27614"/>
          <ac:picMkLst>
            <pc:docMk/>
            <pc:sldMk cId="2436428631" sldId="824"/>
            <ac:picMk id="13" creationId="{DC0E07D4-EDF3-4496-A461-E4C07E621A62}"/>
          </ac:picMkLst>
        </pc:picChg>
      </pc:sldChg>
      <pc:sldChg chg="addSp delSp modSp add mod modTransition modClrScheme modAnim chgLayout">
        <pc:chgData name="Nathan Clouse" userId="60190519-0423-46ec-ac65-f82d83ecfd9c" providerId="ADAL" clId="{B063DA9B-400D-47D3-8D9E-118333623BC7}" dt="2021-07-31T20:30:56.410" v="1020"/>
        <pc:sldMkLst>
          <pc:docMk/>
          <pc:sldMk cId="37109222" sldId="825"/>
        </pc:sldMkLst>
        <pc:spChg chg="add mod">
          <ac:chgData name="Nathan Clouse" userId="60190519-0423-46ec-ac65-f82d83ecfd9c" providerId="ADAL" clId="{B063DA9B-400D-47D3-8D9E-118333623BC7}" dt="2021-07-31T20:28:07.372" v="1007" actId="207"/>
          <ac:spMkLst>
            <pc:docMk/>
            <pc:sldMk cId="37109222" sldId="825"/>
            <ac:spMk id="2" creationId="{22BF8884-49EC-4C33-8BD7-F975B5D685C7}"/>
          </ac:spMkLst>
        </pc:spChg>
        <pc:spChg chg="mod ord">
          <ac:chgData name="Nathan Clouse" userId="60190519-0423-46ec-ac65-f82d83ecfd9c" providerId="ADAL" clId="{B063DA9B-400D-47D3-8D9E-118333623BC7}" dt="2021-07-31T20:18:03.807" v="997" actId="700"/>
          <ac:spMkLst>
            <pc:docMk/>
            <pc:sldMk cId="37109222" sldId="825"/>
            <ac:spMk id="5" creationId="{FC9621B1-0970-4CA9-9A76-24DFA3DFCCFD}"/>
          </ac:spMkLst>
        </pc:spChg>
        <pc:spChg chg="del">
          <ac:chgData name="Nathan Clouse" userId="60190519-0423-46ec-ac65-f82d83ecfd9c" providerId="ADAL" clId="{B063DA9B-400D-47D3-8D9E-118333623BC7}" dt="2021-07-31T20:18:03.807" v="997" actId="700"/>
          <ac:spMkLst>
            <pc:docMk/>
            <pc:sldMk cId="37109222" sldId="825"/>
            <ac:spMk id="10" creationId="{B3274799-9025-4F3F-AA78-11D831598A7E}"/>
          </ac:spMkLst>
        </pc:spChg>
        <pc:picChg chg="mod ord">
          <ac:chgData name="Nathan Clouse" userId="60190519-0423-46ec-ac65-f82d83ecfd9c" providerId="ADAL" clId="{B063DA9B-400D-47D3-8D9E-118333623BC7}" dt="2021-07-31T20:07:13.018" v="963" actId="167"/>
          <ac:picMkLst>
            <pc:docMk/>
            <pc:sldMk cId="37109222" sldId="825"/>
            <ac:picMk id="9" creationId="{09C5904B-3C0B-42F4-BB09-86D0AF97C7C0}"/>
          </ac:picMkLst>
        </pc:picChg>
      </pc:sldChg>
      <pc:sldChg chg="addSp delSp modSp add mod modClrScheme modAnim chgLayout">
        <pc:chgData name="Nathan Clouse" userId="60190519-0423-46ec-ac65-f82d83ecfd9c" providerId="ADAL" clId="{B063DA9B-400D-47D3-8D9E-118333623BC7}" dt="2021-07-31T20:30:59.206" v="1021"/>
        <pc:sldMkLst>
          <pc:docMk/>
          <pc:sldMk cId="2957158679" sldId="826"/>
        </pc:sldMkLst>
        <pc:spChg chg="mod ord">
          <ac:chgData name="Nathan Clouse" userId="60190519-0423-46ec-ac65-f82d83ecfd9c" providerId="ADAL" clId="{B063DA9B-400D-47D3-8D9E-118333623BC7}" dt="2021-07-31T20:18:11.250" v="998" actId="700"/>
          <ac:spMkLst>
            <pc:docMk/>
            <pc:sldMk cId="2957158679" sldId="826"/>
            <ac:spMk id="5" creationId="{FC9621B1-0970-4CA9-9A76-24DFA3DFCCFD}"/>
          </ac:spMkLst>
        </pc:spChg>
        <pc:spChg chg="add mod">
          <ac:chgData name="Nathan Clouse" userId="60190519-0423-46ec-ac65-f82d83ecfd9c" providerId="ADAL" clId="{B063DA9B-400D-47D3-8D9E-118333623BC7}" dt="2021-07-31T20:28:47.597" v="1011" actId="14100"/>
          <ac:spMkLst>
            <pc:docMk/>
            <pc:sldMk cId="2957158679" sldId="826"/>
            <ac:spMk id="6" creationId="{0C5F5856-FEDB-4EA9-827F-2FEA9596CAC2}"/>
          </ac:spMkLst>
        </pc:spChg>
        <pc:spChg chg="del mod">
          <ac:chgData name="Nathan Clouse" userId="60190519-0423-46ec-ac65-f82d83ecfd9c" providerId="ADAL" clId="{B063DA9B-400D-47D3-8D9E-118333623BC7}" dt="2021-07-31T20:18:11.250" v="998" actId="700"/>
          <ac:spMkLst>
            <pc:docMk/>
            <pc:sldMk cId="2957158679" sldId="826"/>
            <ac:spMk id="10" creationId="{B3274799-9025-4F3F-AA78-11D831598A7E}"/>
          </ac:spMkLst>
        </pc:spChg>
        <pc:picChg chg="mod">
          <ac:chgData name="Nathan Clouse" userId="60190519-0423-46ec-ac65-f82d83ecfd9c" providerId="ADAL" clId="{B063DA9B-400D-47D3-8D9E-118333623BC7}" dt="2021-07-31T20:07:29.853" v="967" actId="1076"/>
          <ac:picMkLst>
            <pc:docMk/>
            <pc:sldMk cId="2957158679" sldId="826"/>
            <ac:picMk id="9" creationId="{09C5904B-3C0B-42F4-BB09-86D0AF97C7C0}"/>
          </ac:picMkLst>
        </pc:picChg>
      </pc:sldChg>
      <pc:sldChg chg="addSp delSp modSp add mod modClrScheme modAnim chgLayout">
        <pc:chgData name="Nathan Clouse" userId="60190519-0423-46ec-ac65-f82d83ecfd9c" providerId="ADAL" clId="{B063DA9B-400D-47D3-8D9E-118333623BC7}" dt="2021-07-31T20:31:02.293" v="1022"/>
        <pc:sldMkLst>
          <pc:docMk/>
          <pc:sldMk cId="1893463138" sldId="827"/>
        </pc:sldMkLst>
        <pc:spChg chg="mod ord">
          <ac:chgData name="Nathan Clouse" userId="60190519-0423-46ec-ac65-f82d83ecfd9c" providerId="ADAL" clId="{B063DA9B-400D-47D3-8D9E-118333623BC7}" dt="2021-07-31T20:18:14.826" v="999" actId="700"/>
          <ac:spMkLst>
            <pc:docMk/>
            <pc:sldMk cId="1893463138" sldId="827"/>
            <ac:spMk id="5" creationId="{FC9621B1-0970-4CA9-9A76-24DFA3DFCCFD}"/>
          </ac:spMkLst>
        </pc:spChg>
        <pc:spChg chg="add mod">
          <ac:chgData name="Nathan Clouse" userId="60190519-0423-46ec-ac65-f82d83ecfd9c" providerId="ADAL" clId="{B063DA9B-400D-47D3-8D9E-118333623BC7}" dt="2021-07-31T20:28:55.618" v="1014" actId="14100"/>
          <ac:spMkLst>
            <pc:docMk/>
            <pc:sldMk cId="1893463138" sldId="827"/>
            <ac:spMk id="6" creationId="{256B233F-284C-4CBE-9ECD-0F7BF0B181BC}"/>
          </ac:spMkLst>
        </pc:spChg>
        <pc:spChg chg="del">
          <ac:chgData name="Nathan Clouse" userId="60190519-0423-46ec-ac65-f82d83ecfd9c" providerId="ADAL" clId="{B063DA9B-400D-47D3-8D9E-118333623BC7}" dt="2021-07-31T20:18:14.826" v="999" actId="700"/>
          <ac:spMkLst>
            <pc:docMk/>
            <pc:sldMk cId="1893463138" sldId="827"/>
            <ac:spMk id="10" creationId="{B3274799-9025-4F3F-AA78-11D831598A7E}"/>
          </ac:spMkLst>
        </pc:spChg>
        <pc:picChg chg="mod">
          <ac:chgData name="Nathan Clouse" userId="60190519-0423-46ec-ac65-f82d83ecfd9c" providerId="ADAL" clId="{B063DA9B-400D-47D3-8D9E-118333623BC7}" dt="2021-07-31T20:07:44.874" v="969" actId="1076"/>
          <ac:picMkLst>
            <pc:docMk/>
            <pc:sldMk cId="1893463138" sldId="827"/>
            <ac:picMk id="9" creationId="{09C5904B-3C0B-42F4-BB09-86D0AF97C7C0}"/>
          </ac:picMkLst>
        </pc:picChg>
      </pc:sldChg>
      <pc:sldChg chg="addSp delSp modSp add mod modTransition modClrScheme chgLayout">
        <pc:chgData name="Nathan Clouse" userId="60190519-0423-46ec-ac65-f82d83ecfd9c" providerId="ADAL" clId="{B063DA9B-400D-47D3-8D9E-118333623BC7}" dt="2021-07-31T20:37:26.892" v="1040" actId="20577"/>
        <pc:sldMkLst>
          <pc:docMk/>
          <pc:sldMk cId="2031976325" sldId="828"/>
        </pc:sldMkLst>
        <pc:spChg chg="add mod ord">
          <ac:chgData name="Nathan Clouse" userId="60190519-0423-46ec-ac65-f82d83ecfd9c" providerId="ADAL" clId="{B063DA9B-400D-47D3-8D9E-118333623BC7}" dt="2021-07-31T20:37:26.892" v="1040" actId="20577"/>
          <ac:spMkLst>
            <pc:docMk/>
            <pc:sldMk cId="2031976325" sldId="828"/>
            <ac:spMk id="2" creationId="{F2A998AD-806A-4AD5-B150-4FD53E983715}"/>
          </ac:spMkLst>
        </pc:spChg>
        <pc:spChg chg="mod ord">
          <ac:chgData name="Nathan Clouse" userId="60190519-0423-46ec-ac65-f82d83ecfd9c" providerId="ADAL" clId="{B063DA9B-400D-47D3-8D9E-118333623BC7}" dt="2021-07-31T20:37:23.619" v="1032" actId="700"/>
          <ac:spMkLst>
            <pc:docMk/>
            <pc:sldMk cId="2031976325" sldId="828"/>
            <ac:spMk id="5" creationId="{FC9621B1-0970-4CA9-9A76-24DFA3DFCCFD}"/>
          </ac:spMkLst>
        </pc:spChg>
        <pc:spChg chg="del">
          <ac:chgData name="Nathan Clouse" userId="60190519-0423-46ec-ac65-f82d83ecfd9c" providerId="ADAL" clId="{B063DA9B-400D-47D3-8D9E-118333623BC7}" dt="2021-07-31T20:18:19.946" v="1000" actId="700"/>
          <ac:spMkLst>
            <pc:docMk/>
            <pc:sldMk cId="2031976325" sldId="828"/>
            <ac:spMk id="10" creationId="{B3274799-9025-4F3F-AA78-11D831598A7E}"/>
          </ac:spMkLst>
        </pc:spChg>
      </pc:sldChg>
      <pc:sldChg chg="addSp modSp new mod">
        <pc:chgData name="Nathan Clouse" userId="60190519-0423-46ec-ac65-f82d83ecfd9c" providerId="ADAL" clId="{B063DA9B-400D-47D3-8D9E-118333623BC7}" dt="2021-07-31T20:40:59.666" v="1052" actId="1076"/>
        <pc:sldMkLst>
          <pc:docMk/>
          <pc:sldMk cId="36476164" sldId="829"/>
        </pc:sldMkLst>
        <pc:spChg chg="mod">
          <ac:chgData name="Nathan Clouse" userId="60190519-0423-46ec-ac65-f82d83ecfd9c" providerId="ADAL" clId="{B063DA9B-400D-47D3-8D9E-118333623BC7}" dt="2021-07-31T20:37:34.588" v="1045" actId="20577"/>
          <ac:spMkLst>
            <pc:docMk/>
            <pc:sldMk cId="36476164" sldId="829"/>
            <ac:spMk id="2" creationId="{215A973B-730A-4FAA-9FFD-CF57128D93A6}"/>
          </ac:spMkLst>
        </pc:spChg>
        <pc:picChg chg="add mod">
          <ac:chgData name="Nathan Clouse" userId="60190519-0423-46ec-ac65-f82d83ecfd9c" providerId="ADAL" clId="{B063DA9B-400D-47D3-8D9E-118333623BC7}" dt="2021-07-31T20:40:59.666" v="1052" actId="1076"/>
          <ac:picMkLst>
            <pc:docMk/>
            <pc:sldMk cId="36476164" sldId="829"/>
            <ac:picMk id="5" creationId="{05BE9E8A-474F-421D-A3C5-222394BCD1E2}"/>
          </ac:picMkLst>
        </pc:picChg>
      </pc:sldChg>
      <pc:sldChg chg="modSp add del mod modTransition">
        <pc:chgData name="Nathan Clouse" userId="60190519-0423-46ec-ac65-f82d83ecfd9c" providerId="ADAL" clId="{B063DA9B-400D-47D3-8D9E-118333623BC7}" dt="2021-07-31T20:14:15.721" v="978" actId="2696"/>
        <pc:sldMkLst>
          <pc:docMk/>
          <pc:sldMk cId="186220486" sldId="829"/>
        </pc:sldMkLst>
        <pc:picChg chg="mod">
          <ac:chgData name="Nathan Clouse" userId="60190519-0423-46ec-ac65-f82d83ecfd9c" providerId="ADAL" clId="{B063DA9B-400D-47D3-8D9E-118333623BC7}" dt="2021-07-31T20:12:42.081" v="974" actId="14100"/>
          <ac:picMkLst>
            <pc:docMk/>
            <pc:sldMk cId="186220486" sldId="829"/>
            <ac:picMk id="9" creationId="{09C5904B-3C0B-42F4-BB09-86D0AF97C7C0}"/>
          </ac:picMkLst>
        </pc:picChg>
      </pc:sldChg>
      <pc:sldChg chg="delSp modSp add del mod modTransition modClrScheme chgLayout">
        <pc:chgData name="Nathan Clouse" userId="60190519-0423-46ec-ac65-f82d83ecfd9c" providerId="ADAL" clId="{B063DA9B-400D-47D3-8D9E-118333623BC7}" dt="2021-07-31T20:18:51.646" v="1001" actId="2696"/>
        <pc:sldMkLst>
          <pc:docMk/>
          <pc:sldMk cId="1717201422" sldId="829"/>
        </pc:sldMkLst>
        <pc:spChg chg="mod ord">
          <ac:chgData name="Nathan Clouse" userId="60190519-0423-46ec-ac65-f82d83ecfd9c" providerId="ADAL" clId="{B063DA9B-400D-47D3-8D9E-118333623BC7}" dt="2021-07-31T20:17:50.177" v="995" actId="700"/>
          <ac:spMkLst>
            <pc:docMk/>
            <pc:sldMk cId="1717201422" sldId="829"/>
            <ac:spMk id="5" creationId="{FC9621B1-0970-4CA9-9A76-24DFA3DFCCFD}"/>
          </ac:spMkLst>
        </pc:spChg>
        <pc:spChg chg="del">
          <ac:chgData name="Nathan Clouse" userId="60190519-0423-46ec-ac65-f82d83ecfd9c" providerId="ADAL" clId="{B063DA9B-400D-47D3-8D9E-118333623BC7}" dt="2021-07-31T20:17:50.177" v="995" actId="700"/>
          <ac:spMkLst>
            <pc:docMk/>
            <pc:sldMk cId="1717201422" sldId="829"/>
            <ac:spMk id="10" creationId="{B3274799-9025-4F3F-AA78-11D831598A7E}"/>
          </ac:spMkLst>
        </pc:spChg>
        <pc:picChg chg="mod">
          <ac:chgData name="Nathan Clouse" userId="60190519-0423-46ec-ac65-f82d83ecfd9c" providerId="ADAL" clId="{B063DA9B-400D-47D3-8D9E-118333623BC7}" dt="2021-07-31T20:15:03.499" v="989" actId="1076"/>
          <ac:picMkLst>
            <pc:docMk/>
            <pc:sldMk cId="1717201422" sldId="829"/>
            <ac:picMk id="9" creationId="{09C5904B-3C0B-42F4-BB09-86D0AF97C7C0}"/>
          </ac:picMkLst>
        </pc:picChg>
      </pc:sldChg>
      <pc:sldChg chg="addSp delSp modSp new mod modTransition modClrScheme modAnim chgLayout">
        <pc:chgData name="Nathan Clouse" userId="60190519-0423-46ec-ac65-f82d83ecfd9c" providerId="ADAL" clId="{B063DA9B-400D-47D3-8D9E-118333623BC7}" dt="2021-07-31T20:43:47.545" v="1107" actId="14100"/>
        <pc:sldMkLst>
          <pc:docMk/>
          <pc:sldMk cId="3105906808" sldId="830"/>
        </pc:sldMkLst>
        <pc:spChg chg="del">
          <ac:chgData name="Nathan Clouse" userId="60190519-0423-46ec-ac65-f82d83ecfd9c" providerId="ADAL" clId="{B063DA9B-400D-47D3-8D9E-118333623BC7}" dt="2021-07-31T20:37:41.213" v="1047" actId="700"/>
          <ac:spMkLst>
            <pc:docMk/>
            <pc:sldMk cId="3105906808" sldId="830"/>
            <ac:spMk id="2" creationId="{159E2895-318E-4980-94E5-15C9A9CE7ECE}"/>
          </ac:spMkLst>
        </pc:spChg>
        <pc:spChg chg="mod ord">
          <ac:chgData name="Nathan Clouse" userId="60190519-0423-46ec-ac65-f82d83ecfd9c" providerId="ADAL" clId="{B063DA9B-400D-47D3-8D9E-118333623BC7}" dt="2021-07-31T20:37:41.213" v="1047" actId="700"/>
          <ac:spMkLst>
            <pc:docMk/>
            <pc:sldMk cId="3105906808" sldId="830"/>
            <ac:spMk id="3" creationId="{3F2B68A3-ED66-4BD0-8BD6-6558B55FDFB9}"/>
          </ac:spMkLst>
        </pc:spChg>
        <pc:spChg chg="add del">
          <ac:chgData name="Nathan Clouse" userId="60190519-0423-46ec-ac65-f82d83ecfd9c" providerId="ADAL" clId="{B063DA9B-400D-47D3-8D9E-118333623BC7}" dt="2021-07-31T20:42:46.917" v="1098" actId="11529"/>
          <ac:spMkLst>
            <pc:docMk/>
            <pc:sldMk cId="3105906808" sldId="830"/>
            <ac:spMk id="5" creationId="{DE0A586B-31E8-4066-9B52-3FE5E77BDABF}"/>
          </ac:spMkLst>
        </pc:spChg>
        <pc:spChg chg="add mod">
          <ac:chgData name="Nathan Clouse" userId="60190519-0423-46ec-ac65-f82d83ecfd9c" providerId="ADAL" clId="{B063DA9B-400D-47D3-8D9E-118333623BC7}" dt="2021-07-31T20:43:14.511" v="1102" actId="14100"/>
          <ac:spMkLst>
            <pc:docMk/>
            <pc:sldMk cId="3105906808" sldId="830"/>
            <ac:spMk id="6" creationId="{8A10CB2E-2A8C-425D-BAEB-54FE4C9CF01B}"/>
          </ac:spMkLst>
        </pc:spChg>
        <pc:spChg chg="add mod">
          <ac:chgData name="Nathan Clouse" userId="60190519-0423-46ec-ac65-f82d83ecfd9c" providerId="ADAL" clId="{B063DA9B-400D-47D3-8D9E-118333623BC7}" dt="2021-07-31T20:43:47.545" v="1107" actId="14100"/>
          <ac:spMkLst>
            <pc:docMk/>
            <pc:sldMk cId="3105906808" sldId="830"/>
            <ac:spMk id="7" creationId="{A73E3DB9-1AD4-4F71-AE65-AC59952DEBF4}"/>
          </ac:spMkLst>
        </pc:spChg>
        <pc:picChg chg="add mod">
          <ac:chgData name="Nathan Clouse" userId="60190519-0423-46ec-ac65-f82d83ecfd9c" providerId="ADAL" clId="{B063DA9B-400D-47D3-8D9E-118333623BC7}" dt="2021-07-31T20:41:14.930" v="1055" actId="1076"/>
          <ac:picMkLst>
            <pc:docMk/>
            <pc:sldMk cId="3105906808" sldId="830"/>
            <ac:picMk id="4" creationId="{1A81B3D8-70B4-462E-B769-1295BBFF45D8}"/>
          </ac:picMkLst>
        </pc:picChg>
      </pc:sldChg>
      <pc:sldChg chg="delSp modSp add del mod modTransition modClrScheme chgLayout">
        <pc:chgData name="Nathan Clouse" userId="60190519-0423-46ec-ac65-f82d83ecfd9c" providerId="ADAL" clId="{B063DA9B-400D-47D3-8D9E-118333623BC7}" dt="2021-07-31T20:17:59.600" v="996" actId="2696"/>
        <pc:sldMkLst>
          <pc:docMk/>
          <pc:sldMk cId="3395077208" sldId="830"/>
        </pc:sldMkLst>
        <pc:spChg chg="mod ord">
          <ac:chgData name="Nathan Clouse" userId="60190519-0423-46ec-ac65-f82d83ecfd9c" providerId="ADAL" clId="{B063DA9B-400D-47D3-8D9E-118333623BC7}" dt="2021-07-31T20:17:47.161" v="994" actId="700"/>
          <ac:spMkLst>
            <pc:docMk/>
            <pc:sldMk cId="3395077208" sldId="830"/>
            <ac:spMk id="5" creationId="{FC9621B1-0970-4CA9-9A76-24DFA3DFCCFD}"/>
          </ac:spMkLst>
        </pc:spChg>
        <pc:spChg chg="del">
          <ac:chgData name="Nathan Clouse" userId="60190519-0423-46ec-ac65-f82d83ecfd9c" providerId="ADAL" clId="{B063DA9B-400D-47D3-8D9E-118333623BC7}" dt="2021-07-31T20:17:47.161" v="994" actId="700"/>
          <ac:spMkLst>
            <pc:docMk/>
            <pc:sldMk cId="3395077208" sldId="830"/>
            <ac:spMk id="10" creationId="{B3274799-9025-4F3F-AA78-11D831598A7E}"/>
          </ac:spMkLst>
        </pc:spChg>
        <pc:picChg chg="mod">
          <ac:chgData name="Nathan Clouse" userId="60190519-0423-46ec-ac65-f82d83ecfd9c" providerId="ADAL" clId="{B063DA9B-400D-47D3-8D9E-118333623BC7}" dt="2021-07-31T20:17:02.387" v="992" actId="1076"/>
          <ac:picMkLst>
            <pc:docMk/>
            <pc:sldMk cId="3395077208" sldId="830"/>
            <ac:picMk id="9" creationId="{09C5904B-3C0B-42F4-BB09-86D0AF97C7C0}"/>
          </ac:picMkLst>
        </pc:picChg>
      </pc:sldChg>
      <pc:sldChg chg="addSp modSp add mod modTransition modAnim">
        <pc:chgData name="Nathan Clouse" userId="60190519-0423-46ec-ac65-f82d83ecfd9c" providerId="ADAL" clId="{B063DA9B-400D-47D3-8D9E-118333623BC7}" dt="2021-07-31T20:45:05.007" v="1111" actId="1076"/>
        <pc:sldMkLst>
          <pc:docMk/>
          <pc:sldMk cId="1493326402" sldId="831"/>
        </pc:sldMkLst>
        <pc:spChg chg="add mod">
          <ac:chgData name="Nathan Clouse" userId="60190519-0423-46ec-ac65-f82d83ecfd9c" providerId="ADAL" clId="{B063DA9B-400D-47D3-8D9E-118333623BC7}" dt="2021-07-31T20:45:05.007" v="1111" actId="1076"/>
          <ac:spMkLst>
            <pc:docMk/>
            <pc:sldMk cId="1493326402" sldId="831"/>
            <ac:spMk id="5" creationId="{80EA6F39-CC59-4611-A767-2A944C05B430}"/>
          </ac:spMkLst>
        </pc:spChg>
        <pc:picChg chg="mod">
          <ac:chgData name="Nathan Clouse" userId="60190519-0423-46ec-ac65-f82d83ecfd9c" providerId="ADAL" clId="{B063DA9B-400D-47D3-8D9E-118333623BC7}" dt="2021-07-31T20:41:57.556" v="1092" actId="1035"/>
          <ac:picMkLst>
            <pc:docMk/>
            <pc:sldMk cId="1493326402" sldId="831"/>
            <ac:picMk id="4" creationId="{1A81B3D8-70B4-462E-B769-1295BBFF45D8}"/>
          </ac:picMkLst>
        </pc:picChg>
      </pc:sldChg>
      <pc:sldChg chg="modSp add del mod">
        <pc:chgData name="Nathan Clouse" userId="60190519-0423-46ec-ac65-f82d83ecfd9c" providerId="ADAL" clId="{B063DA9B-400D-47D3-8D9E-118333623BC7}" dt="2021-07-31T20:41:49.151" v="1060" actId="2696"/>
        <pc:sldMkLst>
          <pc:docMk/>
          <pc:sldMk cId="1876601655" sldId="831"/>
        </pc:sldMkLst>
        <pc:picChg chg="mod">
          <ac:chgData name="Nathan Clouse" userId="60190519-0423-46ec-ac65-f82d83ecfd9c" providerId="ADAL" clId="{B063DA9B-400D-47D3-8D9E-118333623BC7}" dt="2021-07-31T20:41:44.348" v="1059" actId="1076"/>
          <ac:picMkLst>
            <pc:docMk/>
            <pc:sldMk cId="1876601655" sldId="831"/>
            <ac:picMk id="4" creationId="{1A81B3D8-70B4-462E-B769-1295BBFF45D8}"/>
          </ac:picMkLst>
        </pc:picChg>
      </pc:sldChg>
      <pc:sldChg chg="add ord modTransition">
        <pc:chgData name="Nathan Clouse" userId="60190519-0423-46ec-ac65-f82d83ecfd9c" providerId="ADAL" clId="{B063DA9B-400D-47D3-8D9E-118333623BC7}" dt="2021-07-31T20:42:13.437" v="1096"/>
        <pc:sldMkLst>
          <pc:docMk/>
          <pc:sldMk cId="3437532588" sldId="832"/>
        </pc:sldMkLst>
      </pc:sldChg>
      <pc:sldChg chg="addSp modSp new del mod">
        <pc:chgData name="Nathan Clouse" userId="60190519-0423-46ec-ac65-f82d83ecfd9c" providerId="ADAL" clId="{B063DA9B-400D-47D3-8D9E-118333623BC7}" dt="2021-08-01T01:17:00.997" v="1306" actId="2696"/>
        <pc:sldMkLst>
          <pc:docMk/>
          <pc:sldMk cId="1637862932" sldId="833"/>
        </pc:sldMkLst>
        <pc:spChg chg="mod">
          <ac:chgData name="Nathan Clouse" userId="60190519-0423-46ec-ac65-f82d83ecfd9c" providerId="ADAL" clId="{B063DA9B-400D-47D3-8D9E-118333623BC7}" dt="2021-08-01T01:11:10.041" v="1304" actId="313"/>
          <ac:spMkLst>
            <pc:docMk/>
            <pc:sldMk cId="1637862932" sldId="833"/>
            <ac:spMk id="2" creationId="{3AE0BA97-6D61-4291-9D35-1DCA96244676}"/>
          </ac:spMkLst>
        </pc:spChg>
        <pc:picChg chg="add">
          <ac:chgData name="Nathan Clouse" userId="60190519-0423-46ec-ac65-f82d83ecfd9c" providerId="ADAL" clId="{B063DA9B-400D-47D3-8D9E-118333623BC7}" dt="2021-08-01T01:16:51.561" v="1305"/>
          <ac:picMkLst>
            <pc:docMk/>
            <pc:sldMk cId="1637862932" sldId="833"/>
            <ac:picMk id="1026" creationId="{EB908805-F0F2-49C3-907E-EF511DE5BDB9}"/>
          </ac:picMkLst>
        </pc:picChg>
      </pc:sldChg>
      <pc:sldChg chg="addSp modSp new mod modNotesTx">
        <pc:chgData name="Nathan Clouse" userId="60190519-0423-46ec-ac65-f82d83ecfd9c" providerId="ADAL" clId="{B063DA9B-400D-47D3-8D9E-118333623BC7}" dt="2021-08-01T02:05:26.060" v="1362" actId="20577"/>
        <pc:sldMkLst>
          <pc:docMk/>
          <pc:sldMk cId="1912216072" sldId="833"/>
        </pc:sldMkLst>
        <pc:spChg chg="mod">
          <ac:chgData name="Nathan Clouse" userId="60190519-0423-46ec-ac65-f82d83ecfd9c" providerId="ADAL" clId="{B063DA9B-400D-47D3-8D9E-118333623BC7}" dt="2021-08-01T02:05:16.911" v="1351" actId="20577"/>
          <ac:spMkLst>
            <pc:docMk/>
            <pc:sldMk cId="1912216072" sldId="833"/>
            <ac:spMk id="2" creationId="{66C0B66B-5E75-4409-8AEB-E1A2E750F450}"/>
          </ac:spMkLst>
        </pc:spChg>
        <pc:picChg chg="add mod">
          <ac:chgData name="Nathan Clouse" userId="60190519-0423-46ec-ac65-f82d83ecfd9c" providerId="ADAL" clId="{B063DA9B-400D-47D3-8D9E-118333623BC7}" dt="2021-08-01T02:04:51.809" v="1323" actId="1076"/>
          <ac:picMkLst>
            <pc:docMk/>
            <pc:sldMk cId="1912216072" sldId="833"/>
            <ac:picMk id="2050" creationId="{4FB062E3-65A9-41CF-B510-C25BB90FDED5}"/>
          </ac:picMkLst>
        </pc:picChg>
      </pc:sldChg>
      <pc:sldChg chg="modSp new mod">
        <pc:chgData name="Nathan Clouse" userId="60190519-0423-46ec-ac65-f82d83ecfd9c" providerId="ADAL" clId="{B063DA9B-400D-47D3-8D9E-118333623BC7}" dt="2021-08-01T03:00:09.640" v="1712" actId="20577"/>
        <pc:sldMkLst>
          <pc:docMk/>
          <pc:sldMk cId="4237028427" sldId="834"/>
        </pc:sldMkLst>
        <pc:spChg chg="mod">
          <ac:chgData name="Nathan Clouse" userId="60190519-0423-46ec-ac65-f82d83ecfd9c" providerId="ADAL" clId="{B063DA9B-400D-47D3-8D9E-118333623BC7}" dt="2021-08-01T02:59:15.855" v="1570" actId="20577"/>
          <ac:spMkLst>
            <pc:docMk/>
            <pc:sldMk cId="4237028427" sldId="834"/>
            <ac:spMk id="2" creationId="{CA214221-F2CD-44D1-844B-C2BB804EBBA3}"/>
          </ac:spMkLst>
        </pc:spChg>
        <pc:spChg chg="mod">
          <ac:chgData name="Nathan Clouse" userId="60190519-0423-46ec-ac65-f82d83ecfd9c" providerId="ADAL" clId="{B063DA9B-400D-47D3-8D9E-118333623BC7}" dt="2021-08-01T03:00:09.640" v="1712" actId="20577"/>
          <ac:spMkLst>
            <pc:docMk/>
            <pc:sldMk cId="4237028427" sldId="834"/>
            <ac:spMk id="4" creationId="{C9DD2DF6-9C61-469C-81AB-B92E95485FC9}"/>
          </ac:spMkLst>
        </pc:spChg>
      </pc:sldChg>
      <pc:sldMasterChg chg="modSldLayout">
        <pc:chgData name="Nathan Clouse" userId="60190519-0423-46ec-ac65-f82d83ecfd9c" providerId="ADAL" clId="{B063DA9B-400D-47D3-8D9E-118333623BC7}" dt="2021-07-24T04:09:22.685" v="272" actId="20577"/>
        <pc:sldMasterMkLst>
          <pc:docMk/>
          <pc:sldMasterMk cId="0" sldId="2147483648"/>
        </pc:sldMasterMkLst>
        <pc:sldLayoutChg chg="modSp mod">
          <pc:chgData name="Nathan Clouse" userId="60190519-0423-46ec-ac65-f82d83ecfd9c" providerId="ADAL" clId="{B063DA9B-400D-47D3-8D9E-118333623BC7}" dt="2021-07-24T04:06:10.551" v="261"/>
          <pc:sldLayoutMkLst>
            <pc:docMk/>
            <pc:sldMasterMk cId="0" sldId="2147483648"/>
            <pc:sldLayoutMk cId="0" sldId="2147483660"/>
          </pc:sldLayoutMkLst>
          <pc:spChg chg="mod">
            <ac:chgData name="Nathan Clouse" userId="60190519-0423-46ec-ac65-f82d83ecfd9c" providerId="ADAL" clId="{B063DA9B-400D-47D3-8D9E-118333623BC7}" dt="2021-07-24T04:06:10.551" v="261"/>
            <ac:spMkLst>
              <pc:docMk/>
              <pc:sldMasterMk cId="0" sldId="2147483648"/>
              <pc:sldLayoutMk cId="0" sldId="2147483660"/>
              <ac:spMk id="118" creationId="{00000000-0000-0000-0000-000000000000}"/>
            </ac:spMkLst>
          </pc:spChg>
        </pc:sldLayoutChg>
        <pc:sldLayoutChg chg="addSp delSp modSp mod">
          <pc:chgData name="Nathan Clouse" userId="60190519-0423-46ec-ac65-f82d83ecfd9c" providerId="ADAL" clId="{B063DA9B-400D-47D3-8D9E-118333623BC7}" dt="2021-07-24T04:06:19.259" v="263"/>
          <pc:sldLayoutMkLst>
            <pc:docMk/>
            <pc:sldMasterMk cId="0" sldId="2147483648"/>
            <pc:sldLayoutMk cId="0" sldId="2147483690"/>
          </pc:sldLayoutMkLst>
          <pc:spChg chg="add del mod">
            <ac:chgData name="Nathan Clouse" userId="60190519-0423-46ec-ac65-f82d83ecfd9c" providerId="ADAL" clId="{B063DA9B-400D-47D3-8D9E-118333623BC7}" dt="2021-07-24T04:01:25.270" v="231" actId="22"/>
            <ac:spMkLst>
              <pc:docMk/>
              <pc:sldMasterMk cId="0" sldId="2147483648"/>
              <pc:sldLayoutMk cId="0" sldId="2147483690"/>
              <ac:spMk id="17" creationId="{B9C3AA97-0298-4FFB-97C8-63FC8623E010}"/>
            </ac:spMkLst>
          </pc:spChg>
          <pc:spChg chg="add mod">
            <ac:chgData name="Nathan Clouse" userId="60190519-0423-46ec-ac65-f82d83ecfd9c" providerId="ADAL" clId="{B063DA9B-400D-47D3-8D9E-118333623BC7}" dt="2021-07-24T04:01:48.007" v="233"/>
            <ac:spMkLst>
              <pc:docMk/>
              <pc:sldMasterMk cId="0" sldId="2147483648"/>
              <pc:sldLayoutMk cId="0" sldId="2147483690"/>
              <ac:spMk id="18" creationId="{FA93CA15-2A20-405E-B7EE-E9100F9D60ED}"/>
            </ac:spMkLst>
          </pc:spChg>
          <pc:spChg chg="mod">
            <ac:chgData name="Nathan Clouse" userId="60190519-0423-46ec-ac65-f82d83ecfd9c" providerId="ADAL" clId="{B063DA9B-400D-47D3-8D9E-118333623BC7}" dt="2021-07-24T04:06:19.259" v="263"/>
            <ac:spMkLst>
              <pc:docMk/>
              <pc:sldMasterMk cId="0" sldId="2147483648"/>
              <pc:sldLayoutMk cId="0" sldId="2147483690"/>
              <ac:spMk id="671" creationId="{00000000-0000-0000-0000-000000000000}"/>
            </ac:spMkLst>
          </pc:spChg>
          <pc:spChg chg="del">
            <ac:chgData name="Nathan Clouse" userId="60190519-0423-46ec-ac65-f82d83ecfd9c" providerId="ADAL" clId="{B063DA9B-400D-47D3-8D9E-118333623BC7}" dt="2021-07-24T04:01:45.860" v="232" actId="478"/>
            <ac:spMkLst>
              <pc:docMk/>
              <pc:sldMasterMk cId="0" sldId="2147483648"/>
              <pc:sldLayoutMk cId="0" sldId="2147483690"/>
              <ac:spMk id="672" creationId="{00000000-0000-0000-0000-000000000000}"/>
            </ac:spMkLst>
          </pc:spChg>
        </pc:sldLayoutChg>
        <pc:sldLayoutChg chg="modSp">
          <pc:chgData name="Nathan Clouse" userId="60190519-0423-46ec-ac65-f82d83ecfd9c" providerId="ADAL" clId="{B063DA9B-400D-47D3-8D9E-118333623BC7}" dt="2021-07-24T04:06:23.897" v="264"/>
          <pc:sldLayoutMkLst>
            <pc:docMk/>
            <pc:sldMasterMk cId="0" sldId="2147483648"/>
            <pc:sldLayoutMk cId="0" sldId="2147483740"/>
          </pc:sldLayoutMkLst>
          <pc:spChg chg="mod">
            <ac:chgData name="Nathan Clouse" userId="60190519-0423-46ec-ac65-f82d83ecfd9c" providerId="ADAL" clId="{B063DA9B-400D-47D3-8D9E-118333623BC7}" dt="2021-07-24T04:06:23.897" v="264"/>
            <ac:spMkLst>
              <pc:docMk/>
              <pc:sldMasterMk cId="0" sldId="2147483648"/>
              <pc:sldLayoutMk cId="0" sldId="2147483740"/>
              <ac:spMk id="1754" creationId="{00000000-0000-0000-0000-000000000000}"/>
            </ac:spMkLst>
          </pc:spChg>
        </pc:sldLayoutChg>
        <pc:sldLayoutChg chg="addSp delSp modSp mod">
          <pc:chgData name="Nathan Clouse" userId="60190519-0423-46ec-ac65-f82d83ecfd9c" providerId="ADAL" clId="{B063DA9B-400D-47D3-8D9E-118333623BC7}" dt="2021-07-24T04:09:22.685" v="272" actId="20577"/>
          <pc:sldLayoutMkLst>
            <pc:docMk/>
            <pc:sldMasterMk cId="0" sldId="2147483648"/>
            <pc:sldLayoutMk cId="0" sldId="2147483766"/>
          </pc:sldLayoutMkLst>
          <pc:spChg chg="add del mod">
            <ac:chgData name="Nathan Clouse" userId="60190519-0423-46ec-ac65-f82d83ecfd9c" providerId="ADAL" clId="{B063DA9B-400D-47D3-8D9E-118333623BC7}" dt="2021-07-24T04:02:57.563" v="243"/>
            <ac:spMkLst>
              <pc:docMk/>
              <pc:sldMasterMk cId="0" sldId="2147483648"/>
              <pc:sldLayoutMk cId="0" sldId="2147483766"/>
              <ac:spMk id="23" creationId="{9859BCB2-6F99-4486-A04A-58A6CFF1934E}"/>
            </ac:spMkLst>
          </pc:spChg>
          <pc:spChg chg="add del mod">
            <ac:chgData name="Nathan Clouse" userId="60190519-0423-46ec-ac65-f82d83ecfd9c" providerId="ADAL" clId="{B063DA9B-400D-47D3-8D9E-118333623BC7}" dt="2021-07-24T04:02:16.997" v="236"/>
            <ac:spMkLst>
              <pc:docMk/>
              <pc:sldMasterMk cId="0" sldId="2147483648"/>
              <pc:sldLayoutMk cId="0" sldId="2147483766"/>
              <ac:spMk id="24" creationId="{B95E3A5F-2D26-4463-ACF5-8E5AF966E81B}"/>
            </ac:spMkLst>
          </pc:spChg>
          <pc:spChg chg="add del mod">
            <ac:chgData name="Nathan Clouse" userId="60190519-0423-46ec-ac65-f82d83ecfd9c" providerId="ADAL" clId="{B063DA9B-400D-47D3-8D9E-118333623BC7}" dt="2021-07-24T04:02:19.245" v="238"/>
            <ac:spMkLst>
              <pc:docMk/>
              <pc:sldMasterMk cId="0" sldId="2147483648"/>
              <pc:sldLayoutMk cId="0" sldId="2147483766"/>
              <ac:spMk id="25" creationId="{5D70C459-1B80-4EE1-9414-68A3A75766A8}"/>
            </ac:spMkLst>
          </pc:spChg>
          <pc:spChg chg="add del mod">
            <ac:chgData name="Nathan Clouse" userId="60190519-0423-46ec-ac65-f82d83ecfd9c" providerId="ADAL" clId="{B063DA9B-400D-47D3-8D9E-118333623BC7}" dt="2021-07-24T04:03:10.276" v="244" actId="478"/>
            <ac:spMkLst>
              <pc:docMk/>
              <pc:sldMasterMk cId="0" sldId="2147483648"/>
              <pc:sldLayoutMk cId="0" sldId="2147483766"/>
              <ac:spMk id="26" creationId="{D89660A2-2AF8-4396-A960-9CAC3E774C03}"/>
            </ac:spMkLst>
          </pc:spChg>
          <pc:spChg chg="add del mod">
            <ac:chgData name="Nathan Clouse" userId="60190519-0423-46ec-ac65-f82d83ecfd9c" providerId="ADAL" clId="{B063DA9B-400D-47D3-8D9E-118333623BC7}" dt="2021-07-24T04:04:02.883" v="254" actId="478"/>
            <ac:spMkLst>
              <pc:docMk/>
              <pc:sldMasterMk cId="0" sldId="2147483648"/>
              <pc:sldLayoutMk cId="0" sldId="2147483766"/>
              <ac:spMk id="27" creationId="{DF8FD595-7C14-48A1-B2E5-7694BF80A0FE}"/>
            </ac:spMkLst>
          </pc:spChg>
          <pc:spChg chg="add del mod">
            <ac:chgData name="Nathan Clouse" userId="60190519-0423-46ec-ac65-f82d83ecfd9c" providerId="ADAL" clId="{B063DA9B-400D-47D3-8D9E-118333623BC7}" dt="2021-07-24T04:04:00.276" v="253" actId="478"/>
            <ac:spMkLst>
              <pc:docMk/>
              <pc:sldMasterMk cId="0" sldId="2147483648"/>
              <pc:sldLayoutMk cId="0" sldId="2147483766"/>
              <ac:spMk id="28" creationId="{1E68CAC7-F1E9-4D3F-8C1F-66401678BE53}"/>
            </ac:spMkLst>
          </pc:spChg>
          <pc:spChg chg="add mod">
            <ac:chgData name="Nathan Clouse" userId="60190519-0423-46ec-ac65-f82d83ecfd9c" providerId="ADAL" clId="{B063DA9B-400D-47D3-8D9E-118333623BC7}" dt="2021-07-24T04:09:22.685" v="272" actId="20577"/>
            <ac:spMkLst>
              <pc:docMk/>
              <pc:sldMasterMk cId="0" sldId="2147483648"/>
              <pc:sldLayoutMk cId="0" sldId="2147483766"/>
              <ac:spMk id="29" creationId="{B769416A-F2E3-4FF8-928D-0491DF8E05AB}"/>
            </ac:spMkLst>
          </pc:spChg>
          <pc:spChg chg="add mod">
            <ac:chgData name="Nathan Clouse" userId="60190519-0423-46ec-ac65-f82d83ecfd9c" providerId="ADAL" clId="{B063DA9B-400D-47D3-8D9E-118333623BC7}" dt="2021-07-24T04:04:03.903" v="255"/>
            <ac:spMkLst>
              <pc:docMk/>
              <pc:sldMasterMk cId="0" sldId="2147483648"/>
              <pc:sldLayoutMk cId="0" sldId="2147483766"/>
              <ac:spMk id="30" creationId="{96EB7329-C379-4C0F-9B24-766BB24E75EC}"/>
            </ac:spMkLst>
          </pc:spChg>
          <pc:spChg chg="del">
            <ac:chgData name="Nathan Clouse" userId="60190519-0423-46ec-ac65-f82d83ecfd9c" providerId="ADAL" clId="{B063DA9B-400D-47D3-8D9E-118333623BC7}" dt="2021-07-24T04:03:10.276" v="244" actId="478"/>
            <ac:spMkLst>
              <pc:docMk/>
              <pc:sldMasterMk cId="0" sldId="2147483648"/>
              <pc:sldLayoutMk cId="0" sldId="2147483766"/>
              <ac:spMk id="2394" creationId="{00000000-0000-0000-0000-000000000000}"/>
            </ac:spMkLst>
          </pc:spChg>
          <pc:spChg chg="del">
            <ac:chgData name="Nathan Clouse" userId="60190519-0423-46ec-ac65-f82d83ecfd9c" providerId="ADAL" clId="{B063DA9B-400D-47D3-8D9E-118333623BC7}" dt="2021-07-24T04:02:21.787" v="239" actId="478"/>
            <ac:spMkLst>
              <pc:docMk/>
              <pc:sldMasterMk cId="0" sldId="2147483648"/>
              <pc:sldLayoutMk cId="0" sldId="2147483766"/>
              <ac:spMk id="2395" creationId="{00000000-0000-0000-0000-000000000000}"/>
            </ac:spMkLst>
          </pc:spChg>
        </pc:sldLayoutChg>
        <pc:sldLayoutChg chg="modSp">
          <pc:chgData name="Nathan Clouse" userId="60190519-0423-46ec-ac65-f82d83ecfd9c" providerId="ADAL" clId="{B063DA9B-400D-47D3-8D9E-118333623BC7}" dt="2021-07-24T04:06:43.037" v="268"/>
          <pc:sldLayoutMkLst>
            <pc:docMk/>
            <pc:sldMasterMk cId="0" sldId="2147483648"/>
            <pc:sldLayoutMk cId="0" sldId="2147483798"/>
          </pc:sldLayoutMkLst>
          <pc:spChg chg="mod">
            <ac:chgData name="Nathan Clouse" userId="60190519-0423-46ec-ac65-f82d83ecfd9c" providerId="ADAL" clId="{B063DA9B-400D-47D3-8D9E-118333623BC7}" dt="2021-07-24T04:06:43.037" v="268"/>
            <ac:spMkLst>
              <pc:docMk/>
              <pc:sldMasterMk cId="0" sldId="2147483648"/>
              <pc:sldLayoutMk cId="0" sldId="2147483798"/>
              <ac:spMk id="3350" creationId="{00000000-0000-0000-0000-000000000000}"/>
            </ac:spMkLst>
          </pc:spChg>
        </pc:sldLayoutChg>
        <pc:sldLayoutChg chg="addSp delSp modSp mod">
          <pc:chgData name="Nathan Clouse" userId="60190519-0423-46ec-ac65-f82d83ecfd9c" providerId="ADAL" clId="{B063DA9B-400D-47D3-8D9E-118333623BC7}" dt="2021-07-24T04:06:37.817" v="267"/>
          <pc:sldLayoutMkLst>
            <pc:docMk/>
            <pc:sldMasterMk cId="0" sldId="2147483648"/>
            <pc:sldLayoutMk cId="1786320729" sldId="2147483800"/>
          </pc:sldLayoutMkLst>
          <pc:spChg chg="add mod">
            <ac:chgData name="Nathan Clouse" userId="60190519-0423-46ec-ac65-f82d83ecfd9c" providerId="ADAL" clId="{B063DA9B-400D-47D3-8D9E-118333623BC7}" dt="2021-07-24T04:06:37.817" v="267"/>
            <ac:spMkLst>
              <pc:docMk/>
              <pc:sldMasterMk cId="0" sldId="2147483648"/>
              <pc:sldLayoutMk cId="1786320729" sldId="2147483800"/>
              <ac:spMk id="15" creationId="{A209AE3A-48B0-4F02-BC59-A09280DBBA07}"/>
            </ac:spMkLst>
          </pc:spChg>
          <pc:spChg chg="add mod">
            <ac:chgData name="Nathan Clouse" userId="60190519-0423-46ec-ac65-f82d83ecfd9c" providerId="ADAL" clId="{B063DA9B-400D-47D3-8D9E-118333623BC7}" dt="2021-07-24T04:03:30.408" v="252"/>
            <ac:spMkLst>
              <pc:docMk/>
              <pc:sldMasterMk cId="0" sldId="2147483648"/>
              <pc:sldLayoutMk cId="1786320729" sldId="2147483800"/>
              <ac:spMk id="16" creationId="{50F5EF28-812C-43A8-B9F2-BA262463D357}"/>
            </ac:spMkLst>
          </pc:spChg>
          <pc:spChg chg="del">
            <ac:chgData name="Nathan Clouse" userId="60190519-0423-46ec-ac65-f82d83ecfd9c" providerId="ADAL" clId="{B063DA9B-400D-47D3-8D9E-118333623BC7}" dt="2021-07-24T04:03:30.076" v="251" actId="478"/>
            <ac:spMkLst>
              <pc:docMk/>
              <pc:sldMasterMk cId="0" sldId="2147483648"/>
              <pc:sldLayoutMk cId="1786320729" sldId="2147483800"/>
              <ac:spMk id="2394" creationId="{00000000-0000-0000-0000-000000000000}"/>
            </ac:spMkLst>
          </pc:spChg>
          <pc:spChg chg="del">
            <ac:chgData name="Nathan Clouse" userId="60190519-0423-46ec-ac65-f82d83ecfd9c" providerId="ADAL" clId="{B063DA9B-400D-47D3-8D9E-118333623BC7}" dt="2021-07-24T04:03:30.076" v="251" actId="478"/>
            <ac:spMkLst>
              <pc:docMk/>
              <pc:sldMasterMk cId="0" sldId="2147483648"/>
              <pc:sldLayoutMk cId="1786320729" sldId="2147483800"/>
              <ac:spMk id="2395" creationId="{00000000-0000-0000-0000-000000000000}"/>
            </ac:spMkLst>
          </pc:spChg>
        </pc:sldLayoutChg>
        <pc:sldLayoutChg chg="addSp delSp modSp mod">
          <pc:chgData name="Nathan Clouse" userId="60190519-0423-46ec-ac65-f82d83ecfd9c" providerId="ADAL" clId="{B063DA9B-400D-47D3-8D9E-118333623BC7}" dt="2021-07-24T04:06:33.441" v="266"/>
          <pc:sldLayoutMkLst>
            <pc:docMk/>
            <pc:sldMasterMk cId="0" sldId="2147483648"/>
            <pc:sldLayoutMk cId="4252892266" sldId="2147483801"/>
          </pc:sldLayoutMkLst>
          <pc:spChg chg="add del mod">
            <ac:chgData name="Nathan Clouse" userId="60190519-0423-46ec-ac65-f82d83ecfd9c" providerId="ADAL" clId="{B063DA9B-400D-47D3-8D9E-118333623BC7}" dt="2021-07-24T04:03:22.541" v="247"/>
            <ac:spMkLst>
              <pc:docMk/>
              <pc:sldMasterMk cId="0" sldId="2147483648"/>
              <pc:sldLayoutMk cId="4252892266" sldId="2147483801"/>
              <ac:spMk id="23" creationId="{9967645F-AC8D-43B1-B265-5B939B0691C4}"/>
            </ac:spMkLst>
          </pc:spChg>
          <pc:spChg chg="add del mod">
            <ac:chgData name="Nathan Clouse" userId="60190519-0423-46ec-ac65-f82d83ecfd9c" providerId="ADAL" clId="{B063DA9B-400D-47D3-8D9E-118333623BC7}" dt="2021-07-24T04:03:22.541" v="247"/>
            <ac:spMkLst>
              <pc:docMk/>
              <pc:sldMasterMk cId="0" sldId="2147483648"/>
              <pc:sldLayoutMk cId="4252892266" sldId="2147483801"/>
              <ac:spMk id="24" creationId="{B51FF89F-52FB-41D7-A58D-52888EB7E971}"/>
            </ac:spMkLst>
          </pc:spChg>
          <pc:spChg chg="add mod">
            <ac:chgData name="Nathan Clouse" userId="60190519-0423-46ec-ac65-f82d83ecfd9c" providerId="ADAL" clId="{B063DA9B-400D-47D3-8D9E-118333623BC7}" dt="2021-07-24T04:06:33.441" v="266"/>
            <ac:spMkLst>
              <pc:docMk/>
              <pc:sldMasterMk cId="0" sldId="2147483648"/>
              <pc:sldLayoutMk cId="4252892266" sldId="2147483801"/>
              <ac:spMk id="25" creationId="{4E75268E-D342-4810-9737-9213B9BE7968}"/>
            </ac:spMkLst>
          </pc:spChg>
          <pc:spChg chg="add mod">
            <ac:chgData name="Nathan Clouse" userId="60190519-0423-46ec-ac65-f82d83ecfd9c" providerId="ADAL" clId="{B063DA9B-400D-47D3-8D9E-118333623BC7}" dt="2021-07-24T04:03:26.335" v="250"/>
            <ac:spMkLst>
              <pc:docMk/>
              <pc:sldMasterMk cId="0" sldId="2147483648"/>
              <pc:sldLayoutMk cId="4252892266" sldId="2147483801"/>
              <ac:spMk id="26" creationId="{3441E0F0-D2B1-437E-917A-58A8915FBE39}"/>
            </ac:spMkLst>
          </pc:spChg>
          <pc:spChg chg="del">
            <ac:chgData name="Nathan Clouse" userId="60190519-0423-46ec-ac65-f82d83ecfd9c" providerId="ADAL" clId="{B063DA9B-400D-47D3-8D9E-118333623BC7}" dt="2021-07-24T04:03:25.884" v="249" actId="478"/>
            <ac:spMkLst>
              <pc:docMk/>
              <pc:sldMasterMk cId="0" sldId="2147483648"/>
              <pc:sldLayoutMk cId="4252892266" sldId="2147483801"/>
              <ac:spMk id="2394" creationId="{00000000-0000-0000-0000-000000000000}"/>
            </ac:spMkLst>
          </pc:spChg>
          <pc:spChg chg="del">
            <ac:chgData name="Nathan Clouse" userId="60190519-0423-46ec-ac65-f82d83ecfd9c" providerId="ADAL" clId="{B063DA9B-400D-47D3-8D9E-118333623BC7}" dt="2021-07-24T04:03:22.916" v="248" actId="478"/>
            <ac:spMkLst>
              <pc:docMk/>
              <pc:sldMasterMk cId="0" sldId="2147483648"/>
              <pc:sldLayoutMk cId="4252892266" sldId="2147483801"/>
              <ac:spMk id="2395" creationId="{00000000-0000-0000-0000-000000000000}"/>
            </ac:spMkLst>
          </pc:spChg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2DE9F16-E007-43D8-893E-9AD859B8A89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79CF1A-725C-4525-AE14-8673A9F0F7B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6FDE2B-8840-4F29-87AA-0DE362F88ADA}" type="datetimeFigureOut">
              <a:rPr lang="en-US" smtClean="0"/>
              <a:t>7/31/2021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EE3E18-E5A7-4BF0-8D23-B34F7F519AD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C3716B-C32F-4721-A3A6-26F6651561D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FDC585-9AE6-4B6E-A468-BBCFD27B1A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94850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0" name="Shape 4860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861" name="Shape 4861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0428938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defTabSz="171450" latinLnBrk="0">
      <a:lnSpc>
        <a:spcPct val="117999"/>
      </a:lnSpc>
      <a:defRPr sz="825">
        <a:latin typeface="Helvetica Neue"/>
        <a:ea typeface="Helvetica Neue"/>
        <a:cs typeface="Helvetica Neue"/>
        <a:sym typeface="Helvetica Neue"/>
      </a:defRPr>
    </a:lvl1pPr>
    <a:lvl2pPr indent="85725" defTabSz="171450" latinLnBrk="0">
      <a:lnSpc>
        <a:spcPct val="117999"/>
      </a:lnSpc>
      <a:defRPr sz="825">
        <a:latin typeface="Helvetica Neue"/>
        <a:ea typeface="Helvetica Neue"/>
        <a:cs typeface="Helvetica Neue"/>
        <a:sym typeface="Helvetica Neue"/>
      </a:defRPr>
    </a:lvl2pPr>
    <a:lvl3pPr indent="171450" defTabSz="171450" latinLnBrk="0">
      <a:lnSpc>
        <a:spcPct val="117999"/>
      </a:lnSpc>
      <a:defRPr sz="825">
        <a:latin typeface="Helvetica Neue"/>
        <a:ea typeface="Helvetica Neue"/>
        <a:cs typeface="Helvetica Neue"/>
        <a:sym typeface="Helvetica Neue"/>
      </a:defRPr>
    </a:lvl3pPr>
    <a:lvl4pPr indent="257175" defTabSz="171450" latinLnBrk="0">
      <a:lnSpc>
        <a:spcPct val="117999"/>
      </a:lnSpc>
      <a:defRPr sz="825">
        <a:latin typeface="Helvetica Neue"/>
        <a:ea typeface="Helvetica Neue"/>
        <a:cs typeface="Helvetica Neue"/>
        <a:sym typeface="Helvetica Neue"/>
      </a:defRPr>
    </a:lvl4pPr>
    <a:lvl5pPr indent="342900" defTabSz="171450" latinLnBrk="0">
      <a:lnSpc>
        <a:spcPct val="117999"/>
      </a:lnSpc>
      <a:defRPr sz="825">
        <a:latin typeface="Helvetica Neue"/>
        <a:ea typeface="Helvetica Neue"/>
        <a:cs typeface="Helvetica Neue"/>
        <a:sym typeface="Helvetica Neue"/>
      </a:defRPr>
    </a:lvl5pPr>
    <a:lvl6pPr indent="428625" defTabSz="171450" latinLnBrk="0">
      <a:lnSpc>
        <a:spcPct val="117999"/>
      </a:lnSpc>
      <a:defRPr sz="825">
        <a:latin typeface="Helvetica Neue"/>
        <a:ea typeface="Helvetica Neue"/>
        <a:cs typeface="Helvetica Neue"/>
        <a:sym typeface="Helvetica Neue"/>
      </a:defRPr>
    </a:lvl6pPr>
    <a:lvl7pPr indent="514350" defTabSz="171450" latinLnBrk="0">
      <a:lnSpc>
        <a:spcPct val="117999"/>
      </a:lnSpc>
      <a:defRPr sz="825">
        <a:latin typeface="Helvetica Neue"/>
        <a:ea typeface="Helvetica Neue"/>
        <a:cs typeface="Helvetica Neue"/>
        <a:sym typeface="Helvetica Neue"/>
      </a:defRPr>
    </a:lvl7pPr>
    <a:lvl8pPr indent="600075" defTabSz="171450" latinLnBrk="0">
      <a:lnSpc>
        <a:spcPct val="117999"/>
      </a:lnSpc>
      <a:defRPr sz="825">
        <a:latin typeface="Helvetica Neue"/>
        <a:ea typeface="Helvetica Neue"/>
        <a:cs typeface="Helvetica Neue"/>
        <a:sym typeface="Helvetica Neue"/>
      </a:defRPr>
    </a:lvl8pPr>
    <a:lvl9pPr indent="685800" defTabSz="171450" latinLnBrk="0">
      <a:lnSpc>
        <a:spcPct val="117999"/>
      </a:lnSpc>
      <a:defRPr sz="825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30255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http://www.atomicax.com/article/moving-tfvc-git-azdo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34354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Source: https://nvie.com/posts/a-successful-git-branching-model/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09163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Pink circle is commit, green diamond is an automated build with email feedback</a:t>
            </a:r>
          </a:p>
        </p:txBody>
      </p:sp>
    </p:spTree>
    <p:extLst>
      <p:ext uri="{BB962C8B-B14F-4D97-AF65-F5344CB8AC3E}">
        <p14:creationId xmlns:p14="http://schemas.microsoft.com/office/powerpoint/2010/main" val="9247801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00971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Blue is 1 dev, green is another dev</a:t>
            </a:r>
          </a:p>
        </p:txBody>
      </p:sp>
    </p:spTree>
    <p:extLst>
      <p:ext uri="{BB962C8B-B14F-4D97-AF65-F5344CB8AC3E}">
        <p14:creationId xmlns:p14="http://schemas.microsoft.com/office/powerpoint/2010/main" val="1955600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 dev working on multiple work items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96543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6297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ck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C4E9B3F9-4817-8646-A8BC-0D527EFCAC0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7297" y="4582706"/>
            <a:ext cx="463373" cy="46337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111908B-B950-AA4C-924F-B927CF49B49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754" y="4642146"/>
            <a:ext cx="1080450" cy="344491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ull Page 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>
            <a:spLocks noGrp="1"/>
          </p:cNvSpPr>
          <p:nvPr>
            <p:ph type="pic" idx="13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>
            <a:lvl1pPr>
              <a:defRPr sz="1000"/>
            </a:lvl1pPr>
          </a:lstStyle>
          <a:p>
            <a:endParaRPr/>
          </a:p>
        </p:txBody>
      </p:sp>
      <p:sp>
        <p:nvSpPr>
          <p:cNvPr id="60" name="Shape 6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476B6D84-919C-D249-B90E-1017D36B485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7297" y="4582706"/>
            <a:ext cx="463373" cy="46337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8C101EA-EC33-EF4A-9466-62FCCCBBF11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754" y="4642146"/>
            <a:ext cx="1080450" cy="344491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eader &amp;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>
            <a:spLocks noGrp="1"/>
          </p:cNvSpPr>
          <p:nvPr>
            <p:ph type="sldNum" sz="quarter" idx="2"/>
          </p:nvPr>
        </p:nvSpPr>
        <p:spPr>
          <a:xfrm>
            <a:off x="8080118" y="387787"/>
            <a:ext cx="214802" cy="218137"/>
          </a:xfrm>
          <a:prstGeom prst="rect">
            <a:avLst/>
          </a:prstGeom>
        </p:spPr>
        <p:txBody>
          <a:bodyPr anchor="ctr"/>
          <a:lstStyle>
            <a:lvl1pPr>
              <a:defRPr sz="751">
                <a:solidFill>
                  <a:srgbClr val="4C6077"/>
                </a:solidFill>
                <a:latin typeface="Geomanist Regular"/>
                <a:ea typeface="Geomanist Regular"/>
                <a:cs typeface="Geomanist Regular"/>
                <a:sym typeface="Geomanist Regular"/>
              </a:defRPr>
            </a:lvl1pPr>
          </a:lstStyle>
          <a:p>
            <a:fld id="{5CB9EE8B-293C-46B1-B46D-97E1D1F675D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9" name="Shape 119"/>
          <p:cNvSpPr/>
          <p:nvPr/>
        </p:nvSpPr>
        <p:spPr>
          <a:xfrm>
            <a:off x="8076268" y="385607"/>
            <a:ext cx="222496" cy="222496"/>
          </a:xfrm>
          <a:prstGeom prst="ellipse">
            <a:avLst/>
          </a:prstGeom>
          <a:ln w="12700">
            <a:solidFill>
              <a:srgbClr val="4C6077"/>
            </a:solidFill>
            <a:miter lim="400000"/>
          </a:ln>
        </p:spPr>
        <p:txBody>
          <a:bodyPr lIns="19051" tIns="19051" rIns="19051" bIns="19051" anchor="ctr"/>
          <a:lstStyle/>
          <a:p>
            <a:pPr>
              <a:defRPr sz="3200"/>
            </a:pPr>
            <a:endParaRPr sz="1200"/>
          </a:p>
        </p:txBody>
      </p:sp>
      <p:grpSp>
        <p:nvGrpSpPr>
          <p:cNvPr id="122" name="Group 122">
            <a:hlinkClick r:id="" action="ppaction://hlinkshowjump?jump=nextslide"/>
          </p:cNvPr>
          <p:cNvGrpSpPr/>
          <p:nvPr/>
        </p:nvGrpSpPr>
        <p:grpSpPr>
          <a:xfrm>
            <a:off x="8353456" y="385607"/>
            <a:ext cx="222496" cy="222496"/>
            <a:chOff x="0" y="0"/>
            <a:chExt cx="593321" cy="593321"/>
          </a:xfrm>
        </p:grpSpPr>
        <p:sp>
          <p:nvSpPr>
            <p:cNvPr id="120" name="Shape 120"/>
            <p:cNvSpPr/>
            <p:nvPr/>
          </p:nvSpPr>
          <p:spPr>
            <a:xfrm>
              <a:off x="0" y="0"/>
              <a:ext cx="593322" cy="593322"/>
            </a:xfrm>
            <a:prstGeom prst="ellipse">
              <a:avLst/>
            </a:prstGeom>
            <a:noFill/>
            <a:ln w="12700" cap="flat">
              <a:solidFill>
                <a:srgbClr val="4C6077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  <a:endParaRPr sz="1200"/>
            </a:p>
          </p:txBody>
        </p:sp>
        <p:sp>
          <p:nvSpPr>
            <p:cNvPr id="121" name="Shape 121"/>
            <p:cNvSpPr/>
            <p:nvPr/>
          </p:nvSpPr>
          <p:spPr>
            <a:xfrm rot="13500000">
              <a:off x="135768" y="196474"/>
              <a:ext cx="205107" cy="2003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</a:path>
              </a:pathLst>
            </a:custGeom>
            <a:noFill/>
            <a:ln w="12700" cap="flat">
              <a:solidFill>
                <a:srgbClr val="4C6077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  <a:endParaRPr sz="1200"/>
            </a:p>
          </p:txBody>
        </p:sp>
      </p:grpSp>
      <p:grpSp>
        <p:nvGrpSpPr>
          <p:cNvPr id="125" name="Group 125">
            <a:hlinkClick r:id="" action="ppaction://hlinkshowjump?jump=previousslide"/>
          </p:cNvPr>
          <p:cNvGrpSpPr/>
          <p:nvPr/>
        </p:nvGrpSpPr>
        <p:grpSpPr>
          <a:xfrm>
            <a:off x="7799081" y="385607"/>
            <a:ext cx="222496" cy="222496"/>
            <a:chOff x="0" y="0"/>
            <a:chExt cx="593321" cy="593321"/>
          </a:xfrm>
        </p:grpSpPr>
        <p:sp>
          <p:nvSpPr>
            <p:cNvPr id="123" name="Shape 123"/>
            <p:cNvSpPr/>
            <p:nvPr/>
          </p:nvSpPr>
          <p:spPr>
            <a:xfrm>
              <a:off x="0" y="0"/>
              <a:ext cx="593322" cy="593322"/>
            </a:xfrm>
            <a:prstGeom prst="ellipse">
              <a:avLst/>
            </a:prstGeom>
            <a:noFill/>
            <a:ln w="12700" cap="flat">
              <a:solidFill>
                <a:srgbClr val="4C6077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  <a:endParaRPr sz="1200"/>
            </a:p>
          </p:txBody>
        </p:sp>
        <p:sp>
          <p:nvSpPr>
            <p:cNvPr id="124" name="Shape 124"/>
            <p:cNvSpPr/>
            <p:nvPr/>
          </p:nvSpPr>
          <p:spPr>
            <a:xfrm rot="2700000">
              <a:off x="229801" y="196474"/>
              <a:ext cx="205107" cy="2003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</a:path>
              </a:pathLst>
            </a:custGeom>
            <a:noFill/>
            <a:ln w="12700" cap="flat">
              <a:solidFill>
                <a:srgbClr val="4C6077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  <a:endParaRPr sz="1200"/>
            </a:p>
          </p:txBody>
        </p:sp>
      </p:grpSp>
      <p:sp>
        <p:nvSpPr>
          <p:cNvPr id="128" name="Shape 128"/>
          <p:cNvSpPr/>
          <p:nvPr/>
        </p:nvSpPr>
        <p:spPr>
          <a:xfrm>
            <a:off x="483218" y="663542"/>
            <a:ext cx="8087452" cy="0"/>
          </a:xfrm>
          <a:prstGeom prst="line">
            <a:avLst/>
          </a:prstGeom>
          <a:ln w="12700">
            <a:solidFill>
              <a:srgbClr val="A9AFBA"/>
            </a:solidFill>
            <a:miter lim="400000"/>
          </a:ln>
        </p:spPr>
        <p:txBody>
          <a:bodyPr lIns="19051" tIns="19051" rIns="19051" bIns="19051" anchor="ctr"/>
          <a:lstStyle/>
          <a:p>
            <a:pPr>
              <a:defRPr sz="3200"/>
            </a:pPr>
            <a:endParaRPr sz="1200"/>
          </a:p>
        </p:txBody>
      </p:sp>
      <p:sp>
        <p:nvSpPr>
          <p:cNvPr id="129" name="Shape 129"/>
          <p:cNvSpPr>
            <a:spLocks noGrp="1"/>
          </p:cNvSpPr>
          <p:nvPr>
            <p:ph type="title"/>
          </p:nvPr>
        </p:nvSpPr>
        <p:spPr>
          <a:xfrm>
            <a:off x="456754" y="410770"/>
            <a:ext cx="7239017" cy="272757"/>
          </a:xfrm>
          <a:prstGeom prst="rect">
            <a:avLst/>
          </a:prstGeom>
        </p:spPr>
        <p:txBody>
          <a:bodyPr anchor="t"/>
          <a:lstStyle>
            <a:lvl1pPr algn="l">
              <a:defRPr sz="1313" cap="all">
                <a:solidFill>
                  <a:srgbClr val="A9AFBA"/>
                </a:solidFill>
                <a:latin typeface="Geomanist Bold"/>
                <a:ea typeface="Geomanist Bold"/>
                <a:cs typeface="Geomanist Bold"/>
                <a:sym typeface="Geomanist Bold"/>
              </a:defRPr>
            </a:lvl1pPr>
          </a:lstStyle>
          <a:p>
            <a:r>
              <a:t>Title Text</a:t>
            </a:r>
          </a:p>
        </p:txBody>
      </p:sp>
      <p:pic>
        <p:nvPicPr>
          <p:cNvPr id="18" name="Picture 17" descr="Logo&#10;&#10;Description automatically generated">
            <a:extLst>
              <a:ext uri="{FF2B5EF4-FFF2-40B4-BE49-F238E27FC236}">
                <a16:creationId xmlns:a16="http://schemas.microsoft.com/office/drawing/2014/main" id="{EAB3E372-A0BD-6F40-A679-4AAEE0E576C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7297" y="4582706"/>
            <a:ext cx="463373" cy="46337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9ADD28C-E51E-7A41-A325-2B333EDCED2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754" y="4642146"/>
            <a:ext cx="1080450" cy="344491"/>
          </a:xfrm>
          <a:prstGeom prst="rect">
            <a:avLst/>
          </a:prstGeom>
        </p:spPr>
      </p:pic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B194B16C-16C2-49EC-AC53-F1B94877EA8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83218" y="1011042"/>
            <a:ext cx="3596413" cy="3303588"/>
          </a:xfrm>
        </p:spPr>
        <p:txBody>
          <a:bodyPr/>
          <a:lstStyle>
            <a:lvl1pPr>
              <a:defRPr>
                <a:latin typeface="Geomanist Black"/>
              </a:defRPr>
            </a:lvl1pPr>
            <a:lvl2pPr>
              <a:defRPr>
                <a:latin typeface="Geomanist Black"/>
              </a:defRPr>
            </a:lvl2pPr>
            <a:lvl3pPr>
              <a:defRPr>
                <a:latin typeface="Geomanist Black"/>
              </a:defRPr>
            </a:lvl3pPr>
            <a:lvl4pPr>
              <a:defRPr>
                <a:latin typeface="Geomanist Black"/>
              </a:defRPr>
            </a:lvl4pPr>
            <a:lvl5pPr>
              <a:defRPr>
                <a:latin typeface="Geomanist Black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113DFD40-775B-400A-9067-632C7FEB7CC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974258" y="1011042"/>
            <a:ext cx="3596412" cy="3303588"/>
          </a:xfrm>
        </p:spPr>
        <p:txBody>
          <a:bodyPr/>
          <a:lstStyle>
            <a:lvl1pPr>
              <a:defRPr>
                <a:latin typeface="Geomanist Black"/>
              </a:defRPr>
            </a:lvl1pPr>
            <a:lvl2pPr>
              <a:defRPr>
                <a:latin typeface="Geomanist Black"/>
              </a:defRPr>
            </a:lvl2pPr>
            <a:lvl3pPr>
              <a:defRPr>
                <a:latin typeface="Geomanist Black"/>
              </a:defRPr>
            </a:lvl3pPr>
            <a:lvl4pPr>
              <a:defRPr>
                <a:latin typeface="Geomanist Black"/>
              </a:defRPr>
            </a:lvl4pPr>
            <a:lvl5pPr>
              <a:defRPr>
                <a:latin typeface="Geomanist Black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Shape 5015">
            <a:extLst>
              <a:ext uri="{FF2B5EF4-FFF2-40B4-BE49-F238E27FC236}">
                <a16:creationId xmlns:a16="http://schemas.microsoft.com/office/drawing/2014/main" id="{E536280C-8FDC-456C-94F2-AD2E0DB8A8C1}"/>
              </a:ext>
            </a:extLst>
          </p:cNvPr>
          <p:cNvSpPr/>
          <p:nvPr userDrawn="1"/>
        </p:nvSpPr>
        <p:spPr>
          <a:xfrm>
            <a:off x="4522955" y="1011043"/>
            <a:ext cx="0" cy="3349942"/>
          </a:xfrm>
          <a:prstGeom prst="line">
            <a:avLst/>
          </a:prstGeom>
          <a:ln w="19050">
            <a:solidFill>
              <a:srgbClr val="4C6077"/>
            </a:solidFill>
            <a:miter lim="400000"/>
          </a:ln>
        </p:spPr>
        <p:txBody>
          <a:bodyPr lIns="19051" tIns="19051" rIns="19051" bIns="19051" anchor="ctr"/>
          <a:lstStyle/>
          <a:p>
            <a:pPr>
              <a:defRPr sz="3200"/>
            </a:pPr>
            <a:endParaRPr sz="1200"/>
          </a:p>
        </p:txBody>
      </p:sp>
      <p:sp>
        <p:nvSpPr>
          <p:cNvPr id="17" name="Shape 5039">
            <a:extLst>
              <a:ext uri="{FF2B5EF4-FFF2-40B4-BE49-F238E27FC236}">
                <a16:creationId xmlns:a16="http://schemas.microsoft.com/office/drawing/2014/main" id="{B47134BB-4651-4B2F-BBFC-3AF659343F5B}"/>
              </a:ext>
            </a:extLst>
          </p:cNvPr>
          <p:cNvSpPr/>
          <p:nvPr userDrawn="1"/>
        </p:nvSpPr>
        <p:spPr>
          <a:xfrm>
            <a:off x="4482719" y="2622600"/>
            <a:ext cx="80471" cy="80471"/>
          </a:xfrm>
          <a:prstGeom prst="ellipse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19051" tIns="19051" rIns="19051" bIns="19051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2" dur="3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 advAuto="0"/>
      <p:bldP spid="17" grpId="0" animBg="1" advAuto="0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ck Page cop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Shape 670"/>
          <p:cNvSpPr>
            <a:spLocks noGrp="1"/>
          </p:cNvSpPr>
          <p:nvPr>
            <p:ph type="title"/>
          </p:nvPr>
        </p:nvSpPr>
        <p:spPr>
          <a:xfrm>
            <a:off x="456754" y="410770"/>
            <a:ext cx="7239017" cy="272757"/>
          </a:xfrm>
          <a:prstGeom prst="rect">
            <a:avLst/>
          </a:prstGeom>
        </p:spPr>
        <p:txBody>
          <a:bodyPr anchor="t"/>
          <a:lstStyle>
            <a:lvl1pPr algn="l">
              <a:defRPr sz="1313" cap="all">
                <a:solidFill>
                  <a:srgbClr val="A9AFBA"/>
                </a:solidFill>
                <a:latin typeface="Geomanist Bold"/>
                <a:ea typeface="Geomanist Bold"/>
                <a:cs typeface="Geomanist Bold"/>
                <a:sym typeface="Geomanist Bold"/>
              </a:defRPr>
            </a:lvl1pPr>
          </a:lstStyle>
          <a:p>
            <a:r>
              <a:t>Title Text</a:t>
            </a:r>
          </a:p>
        </p:txBody>
      </p:sp>
      <p:sp>
        <p:nvSpPr>
          <p:cNvPr id="671" name="Shape 671"/>
          <p:cNvSpPr>
            <a:spLocks noGrp="1"/>
          </p:cNvSpPr>
          <p:nvPr>
            <p:ph type="sldNum" sz="quarter" idx="2"/>
          </p:nvPr>
        </p:nvSpPr>
        <p:spPr>
          <a:xfrm>
            <a:off x="8080120" y="387787"/>
            <a:ext cx="214802" cy="218137"/>
          </a:xfrm>
          <a:prstGeom prst="rect">
            <a:avLst/>
          </a:prstGeom>
        </p:spPr>
        <p:txBody>
          <a:bodyPr anchor="ctr"/>
          <a:lstStyle>
            <a:lvl1pPr>
              <a:defRPr sz="751">
                <a:solidFill>
                  <a:srgbClr val="4C6077"/>
                </a:solidFill>
                <a:latin typeface="Geomanist Regular"/>
                <a:ea typeface="Geomanist Regular"/>
                <a:cs typeface="Geomanist Regular"/>
                <a:sym typeface="Geomanist Regular"/>
              </a:defRPr>
            </a:lvl1pPr>
          </a:lstStyle>
          <a:p>
            <a:fld id="{47D473CD-DBE8-4FA8-BCFE-7DAF0FD385C1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675" name="Group 675">
            <a:hlinkClick r:id="" action="ppaction://hlinkshowjump?jump=nextslide"/>
          </p:cNvPr>
          <p:cNvGrpSpPr/>
          <p:nvPr/>
        </p:nvGrpSpPr>
        <p:grpSpPr>
          <a:xfrm>
            <a:off x="8353456" y="385607"/>
            <a:ext cx="222496" cy="222496"/>
            <a:chOff x="0" y="0"/>
            <a:chExt cx="593321" cy="593321"/>
          </a:xfrm>
        </p:grpSpPr>
        <p:sp>
          <p:nvSpPr>
            <p:cNvPr id="673" name="Shape 673"/>
            <p:cNvSpPr/>
            <p:nvPr/>
          </p:nvSpPr>
          <p:spPr>
            <a:xfrm>
              <a:off x="0" y="0"/>
              <a:ext cx="593322" cy="593322"/>
            </a:xfrm>
            <a:prstGeom prst="ellipse">
              <a:avLst/>
            </a:prstGeom>
            <a:noFill/>
            <a:ln w="12700" cap="flat">
              <a:solidFill>
                <a:srgbClr val="4C6077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  <a:endParaRPr sz="1200"/>
            </a:p>
          </p:txBody>
        </p:sp>
        <p:sp>
          <p:nvSpPr>
            <p:cNvPr id="674" name="Shape 674"/>
            <p:cNvSpPr/>
            <p:nvPr/>
          </p:nvSpPr>
          <p:spPr>
            <a:xfrm rot="13500000">
              <a:off x="135768" y="196474"/>
              <a:ext cx="205107" cy="2003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</a:path>
              </a:pathLst>
            </a:custGeom>
            <a:noFill/>
            <a:ln w="12700" cap="flat">
              <a:solidFill>
                <a:srgbClr val="4C6077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  <a:endParaRPr sz="1200"/>
            </a:p>
          </p:txBody>
        </p:sp>
      </p:grpSp>
      <p:grpSp>
        <p:nvGrpSpPr>
          <p:cNvPr id="678" name="Group 678">
            <a:hlinkClick r:id="" action="ppaction://hlinkshowjump?jump=previousslide"/>
          </p:cNvPr>
          <p:cNvGrpSpPr/>
          <p:nvPr/>
        </p:nvGrpSpPr>
        <p:grpSpPr>
          <a:xfrm>
            <a:off x="7799081" y="385607"/>
            <a:ext cx="222496" cy="222496"/>
            <a:chOff x="0" y="0"/>
            <a:chExt cx="593321" cy="593321"/>
          </a:xfrm>
        </p:grpSpPr>
        <p:sp>
          <p:nvSpPr>
            <p:cNvPr id="676" name="Shape 676"/>
            <p:cNvSpPr/>
            <p:nvPr/>
          </p:nvSpPr>
          <p:spPr>
            <a:xfrm>
              <a:off x="0" y="0"/>
              <a:ext cx="593322" cy="593322"/>
            </a:xfrm>
            <a:prstGeom prst="ellipse">
              <a:avLst/>
            </a:prstGeom>
            <a:noFill/>
            <a:ln w="12700" cap="flat">
              <a:solidFill>
                <a:srgbClr val="4C6077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  <a:endParaRPr sz="1200"/>
            </a:p>
          </p:txBody>
        </p:sp>
        <p:sp>
          <p:nvSpPr>
            <p:cNvPr id="677" name="Shape 677"/>
            <p:cNvSpPr/>
            <p:nvPr/>
          </p:nvSpPr>
          <p:spPr>
            <a:xfrm rot="2700000">
              <a:off x="229801" y="196474"/>
              <a:ext cx="205107" cy="2003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</a:path>
              </a:pathLst>
            </a:custGeom>
            <a:noFill/>
            <a:ln w="12700" cap="flat">
              <a:solidFill>
                <a:srgbClr val="4C6077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  <a:endParaRPr sz="1200"/>
            </a:p>
          </p:txBody>
        </p:sp>
      </p:grpSp>
      <p:sp>
        <p:nvSpPr>
          <p:cNvPr id="681" name="Shape 681"/>
          <p:cNvSpPr/>
          <p:nvPr/>
        </p:nvSpPr>
        <p:spPr>
          <a:xfrm>
            <a:off x="483218" y="663542"/>
            <a:ext cx="8087452" cy="0"/>
          </a:xfrm>
          <a:prstGeom prst="line">
            <a:avLst/>
          </a:prstGeom>
          <a:ln w="12700">
            <a:solidFill>
              <a:srgbClr val="A9AFBA"/>
            </a:solidFill>
            <a:miter lim="400000"/>
          </a:ln>
        </p:spPr>
        <p:txBody>
          <a:bodyPr lIns="19051" tIns="19051" rIns="19051" bIns="19051" anchor="ctr"/>
          <a:lstStyle/>
          <a:p>
            <a:pPr>
              <a:defRPr sz="3200"/>
            </a:pPr>
            <a:endParaRPr sz="1200"/>
          </a:p>
        </p:txBody>
      </p:sp>
      <p:sp>
        <p:nvSpPr>
          <p:cNvPr id="682" name="Shape 682"/>
          <p:cNvSpPr>
            <a:spLocks noGrp="1"/>
          </p:cNvSpPr>
          <p:nvPr>
            <p:ph type="pic" sz="quarter" idx="14"/>
          </p:nvPr>
        </p:nvSpPr>
        <p:spPr>
          <a:xfrm>
            <a:off x="482460" y="1351748"/>
            <a:ext cx="1782001" cy="203657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>
            <a:lvl1pPr>
              <a:defRPr sz="1000"/>
            </a:lvl1pPr>
          </a:lstStyle>
          <a:p>
            <a:endParaRPr/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3BEB3257-0B00-3440-BD70-3AE7C616C82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7297" y="4582706"/>
            <a:ext cx="463373" cy="46337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0F3F4D8-848E-EA4E-91D3-5C366FA5EE6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754" y="4642146"/>
            <a:ext cx="1080450" cy="344491"/>
          </a:xfrm>
          <a:prstGeom prst="rect">
            <a:avLst/>
          </a:prstGeom>
        </p:spPr>
      </p:pic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C13F3265-63C5-4538-A315-BE885305812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582863" y="1079500"/>
            <a:ext cx="5995987" cy="3303588"/>
          </a:xfrm>
        </p:spPr>
        <p:txBody>
          <a:bodyPr/>
          <a:lstStyle>
            <a:lvl1pPr>
              <a:defRPr>
                <a:latin typeface="Geomanist Black"/>
              </a:defRPr>
            </a:lvl1pPr>
            <a:lvl2pPr>
              <a:defRPr>
                <a:latin typeface="Geomanist Black"/>
              </a:defRPr>
            </a:lvl2pPr>
            <a:lvl3pPr>
              <a:defRPr>
                <a:latin typeface="Geomanist Black"/>
              </a:defRPr>
            </a:lvl3pPr>
            <a:lvl4pPr>
              <a:defRPr>
                <a:latin typeface="Geomanist Black"/>
              </a:defRPr>
            </a:lvl4pPr>
            <a:lvl5pPr>
              <a:defRPr>
                <a:latin typeface="Geomanist Black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Shape 119">
            <a:extLst>
              <a:ext uri="{FF2B5EF4-FFF2-40B4-BE49-F238E27FC236}">
                <a16:creationId xmlns:a16="http://schemas.microsoft.com/office/drawing/2014/main" id="{FA93CA15-2A20-405E-B7EE-E9100F9D60ED}"/>
              </a:ext>
            </a:extLst>
          </p:cNvPr>
          <p:cNvSpPr/>
          <p:nvPr userDrawn="1"/>
        </p:nvSpPr>
        <p:spPr>
          <a:xfrm>
            <a:off x="8076268" y="385607"/>
            <a:ext cx="222496" cy="222496"/>
          </a:xfrm>
          <a:prstGeom prst="ellipse">
            <a:avLst/>
          </a:prstGeom>
          <a:ln w="12700">
            <a:solidFill>
              <a:srgbClr val="4C6077"/>
            </a:solidFill>
            <a:miter lim="400000"/>
          </a:ln>
        </p:spPr>
        <p:txBody>
          <a:bodyPr lIns="19051" tIns="19051" rIns="19051" bIns="19051" anchor="ctr"/>
          <a:lstStyle/>
          <a:p>
            <a:pPr>
              <a:defRPr sz="3200"/>
            </a:pPr>
            <a:endParaRPr sz="1200"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pp 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98" name="Group 2398">
            <a:hlinkClick r:id="" action="ppaction://hlinkshowjump?jump=nextslide"/>
          </p:cNvPr>
          <p:cNvGrpSpPr/>
          <p:nvPr/>
        </p:nvGrpSpPr>
        <p:grpSpPr>
          <a:xfrm>
            <a:off x="8353456" y="385607"/>
            <a:ext cx="222496" cy="222496"/>
            <a:chOff x="0" y="0"/>
            <a:chExt cx="593321" cy="593321"/>
          </a:xfrm>
        </p:grpSpPr>
        <p:sp>
          <p:nvSpPr>
            <p:cNvPr id="2396" name="Shape 2396"/>
            <p:cNvSpPr/>
            <p:nvPr/>
          </p:nvSpPr>
          <p:spPr>
            <a:xfrm>
              <a:off x="0" y="0"/>
              <a:ext cx="593322" cy="593322"/>
            </a:xfrm>
            <a:prstGeom prst="ellipse">
              <a:avLst/>
            </a:prstGeom>
            <a:noFill/>
            <a:ln w="12700" cap="flat">
              <a:solidFill>
                <a:srgbClr val="4C6077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  <a:endParaRPr sz="1200"/>
            </a:p>
          </p:txBody>
        </p:sp>
        <p:sp>
          <p:nvSpPr>
            <p:cNvPr id="2397" name="Shape 2397"/>
            <p:cNvSpPr/>
            <p:nvPr/>
          </p:nvSpPr>
          <p:spPr>
            <a:xfrm rot="13500000">
              <a:off x="135768" y="196474"/>
              <a:ext cx="205107" cy="2003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</a:path>
              </a:pathLst>
            </a:custGeom>
            <a:noFill/>
            <a:ln w="12700" cap="flat">
              <a:solidFill>
                <a:srgbClr val="4C6077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  <a:endParaRPr sz="1200"/>
            </a:p>
          </p:txBody>
        </p:sp>
      </p:grpSp>
      <p:grpSp>
        <p:nvGrpSpPr>
          <p:cNvPr id="2401" name="Group 2401">
            <a:hlinkClick r:id="" action="ppaction://hlinkshowjump?jump=previousslide"/>
          </p:cNvPr>
          <p:cNvGrpSpPr/>
          <p:nvPr/>
        </p:nvGrpSpPr>
        <p:grpSpPr>
          <a:xfrm>
            <a:off x="7799081" y="385607"/>
            <a:ext cx="222496" cy="222496"/>
            <a:chOff x="0" y="0"/>
            <a:chExt cx="593321" cy="593321"/>
          </a:xfrm>
        </p:grpSpPr>
        <p:sp>
          <p:nvSpPr>
            <p:cNvPr id="2399" name="Shape 2399"/>
            <p:cNvSpPr/>
            <p:nvPr/>
          </p:nvSpPr>
          <p:spPr>
            <a:xfrm>
              <a:off x="0" y="0"/>
              <a:ext cx="593322" cy="593322"/>
            </a:xfrm>
            <a:prstGeom prst="ellipse">
              <a:avLst/>
            </a:prstGeom>
            <a:noFill/>
            <a:ln w="12700" cap="flat">
              <a:solidFill>
                <a:srgbClr val="4C6077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  <a:endParaRPr sz="1200"/>
            </a:p>
          </p:txBody>
        </p:sp>
        <p:sp>
          <p:nvSpPr>
            <p:cNvPr id="2400" name="Shape 2400"/>
            <p:cNvSpPr/>
            <p:nvPr/>
          </p:nvSpPr>
          <p:spPr>
            <a:xfrm rot="2700000">
              <a:off x="229801" y="196474"/>
              <a:ext cx="205107" cy="2003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</a:path>
              </a:pathLst>
            </a:custGeom>
            <a:noFill/>
            <a:ln w="12700" cap="flat">
              <a:solidFill>
                <a:srgbClr val="4C6077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  <a:endParaRPr sz="1200"/>
            </a:p>
          </p:txBody>
        </p:sp>
      </p:grpSp>
      <p:sp>
        <p:nvSpPr>
          <p:cNvPr id="2404" name="Shape 2404"/>
          <p:cNvSpPr/>
          <p:nvPr/>
        </p:nvSpPr>
        <p:spPr>
          <a:xfrm>
            <a:off x="483218" y="663542"/>
            <a:ext cx="8087452" cy="0"/>
          </a:xfrm>
          <a:prstGeom prst="line">
            <a:avLst/>
          </a:prstGeom>
          <a:ln w="12700">
            <a:solidFill>
              <a:srgbClr val="A9AFBA"/>
            </a:solidFill>
            <a:miter lim="400000"/>
          </a:ln>
        </p:spPr>
        <p:txBody>
          <a:bodyPr lIns="19051" tIns="19051" rIns="19051" bIns="19051" anchor="ctr"/>
          <a:lstStyle/>
          <a:p>
            <a:pPr>
              <a:defRPr sz="3200"/>
            </a:pPr>
            <a:endParaRPr sz="1200"/>
          </a:p>
        </p:txBody>
      </p:sp>
      <p:sp>
        <p:nvSpPr>
          <p:cNvPr id="2405" name="Shape 2405"/>
          <p:cNvSpPr>
            <a:spLocks noGrp="1"/>
          </p:cNvSpPr>
          <p:nvPr>
            <p:ph type="title"/>
          </p:nvPr>
        </p:nvSpPr>
        <p:spPr>
          <a:xfrm>
            <a:off x="456754" y="410770"/>
            <a:ext cx="7239017" cy="272757"/>
          </a:xfrm>
          <a:prstGeom prst="rect">
            <a:avLst/>
          </a:prstGeom>
        </p:spPr>
        <p:txBody>
          <a:bodyPr anchor="t"/>
          <a:lstStyle>
            <a:lvl1pPr algn="l">
              <a:defRPr sz="1313" cap="all">
                <a:solidFill>
                  <a:srgbClr val="A9AFBA"/>
                </a:solidFill>
                <a:latin typeface="Geomanist Bold"/>
                <a:ea typeface="Geomanist Bold"/>
                <a:cs typeface="Geomanist Bold"/>
                <a:sym typeface="Geomanist Bold"/>
              </a:defRPr>
            </a:lvl1pPr>
          </a:lstStyle>
          <a:p>
            <a:r>
              <a:t>Title Text</a:t>
            </a:r>
          </a:p>
        </p:txBody>
      </p:sp>
      <p:sp>
        <p:nvSpPr>
          <p:cNvPr id="2406" name="Shape 2406"/>
          <p:cNvSpPr>
            <a:spLocks noGrp="1"/>
          </p:cNvSpPr>
          <p:nvPr>
            <p:ph type="pic" sz="quarter" idx="14"/>
          </p:nvPr>
        </p:nvSpPr>
        <p:spPr>
          <a:xfrm>
            <a:off x="478965" y="1079541"/>
            <a:ext cx="1899729" cy="3303948"/>
          </a:xfrm>
          <a:prstGeom prst="rect">
            <a:avLst/>
          </a:prstGeom>
          <a:effectLst>
            <a:outerShdw blurRad="76200" dist="224999" dir="7302716" rotWithShape="0">
              <a:srgbClr val="000000">
                <a:alpha val="17313"/>
              </a:srgbClr>
            </a:outerShdw>
          </a:effectLst>
        </p:spPr>
        <p:txBody>
          <a:bodyPr lIns="91439" tIns="45719" rIns="91439" bIns="45719" anchor="t">
            <a:noAutofit/>
          </a:bodyPr>
          <a:lstStyle>
            <a:lvl1pPr>
              <a:defRPr sz="1000"/>
            </a:lvl1pPr>
          </a:lstStyle>
          <a:p>
            <a:endParaRPr/>
          </a:p>
        </p:txBody>
      </p:sp>
      <p:grpSp>
        <p:nvGrpSpPr>
          <p:cNvPr id="2409" name="Group 2409"/>
          <p:cNvGrpSpPr/>
          <p:nvPr/>
        </p:nvGrpSpPr>
        <p:grpSpPr>
          <a:xfrm>
            <a:off x="478965" y="1080111"/>
            <a:ext cx="1899729" cy="3303395"/>
            <a:chOff x="0" y="0"/>
            <a:chExt cx="5065942" cy="8809051"/>
          </a:xfrm>
        </p:grpSpPr>
        <p:sp>
          <p:nvSpPr>
            <p:cNvPr id="2407" name="Shape 2407"/>
            <p:cNvSpPr/>
            <p:nvPr/>
          </p:nvSpPr>
          <p:spPr>
            <a:xfrm>
              <a:off x="0" y="0"/>
              <a:ext cx="171902" cy="88090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174"/>
                  </a:lnTo>
                  <a:lnTo>
                    <a:pt x="0" y="21600"/>
                  </a:lnTo>
                  <a:lnTo>
                    <a:pt x="46" y="21600"/>
                  </a:lnTo>
                  <a:lnTo>
                    <a:pt x="21600" y="20868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0000">
                <a:alpha val="15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 sz="1200"/>
            </a:p>
          </p:txBody>
        </p:sp>
        <p:sp>
          <p:nvSpPr>
            <p:cNvPr id="2408" name="Shape 2408"/>
            <p:cNvSpPr/>
            <p:nvPr/>
          </p:nvSpPr>
          <p:spPr>
            <a:xfrm>
              <a:off x="368" y="8510620"/>
              <a:ext cx="5065575" cy="2984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31" y="0"/>
                  </a:moveTo>
                  <a:lnTo>
                    <a:pt x="0" y="21600"/>
                  </a:lnTo>
                  <a:lnTo>
                    <a:pt x="21189" y="21600"/>
                  </a:lnTo>
                  <a:lnTo>
                    <a:pt x="21600" y="11694"/>
                  </a:lnTo>
                  <a:lnTo>
                    <a:pt x="21600" y="11561"/>
                  </a:lnTo>
                  <a:lnTo>
                    <a:pt x="731" y="11561"/>
                  </a:lnTo>
                  <a:lnTo>
                    <a:pt x="731" y="0"/>
                  </a:ln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 sz="1200"/>
            </a:p>
          </p:txBody>
        </p:sp>
      </p:grpSp>
      <p:sp>
        <p:nvSpPr>
          <p:cNvPr id="18" name="Shape 126"/>
          <p:cNvSpPr/>
          <p:nvPr userDrawn="1"/>
        </p:nvSpPr>
        <p:spPr>
          <a:xfrm>
            <a:off x="8540322" y="4790180"/>
            <a:ext cx="38538" cy="1540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9051" tIns="19051" rIns="19051" bIns="19051" anchor="ctr">
            <a:spAutoFit/>
          </a:bodyPr>
          <a:lstStyle/>
          <a:p>
            <a:pPr algn="r">
              <a:defRPr sz="2000">
                <a:solidFill>
                  <a:srgbClr val="4C6077"/>
                </a:solidFill>
                <a:latin typeface="Geomanist Light"/>
                <a:ea typeface="Geomanist Light"/>
                <a:cs typeface="Geomanist Light"/>
                <a:sym typeface="Geomanist Light"/>
              </a:defRPr>
            </a:pPr>
            <a:endParaRPr sz="751" dirty="0">
              <a:latin typeface="Geomanist Regular"/>
              <a:ea typeface="Geomanist Regular"/>
              <a:cs typeface="Geomanist Regular"/>
              <a:sym typeface="Geomanist Regular"/>
            </a:endParaRPr>
          </a:p>
        </p:txBody>
      </p:sp>
      <p:pic>
        <p:nvPicPr>
          <p:cNvPr id="21" name="Picture 20" descr="Logo&#10;&#10;Description automatically generated">
            <a:extLst>
              <a:ext uri="{FF2B5EF4-FFF2-40B4-BE49-F238E27FC236}">
                <a16:creationId xmlns:a16="http://schemas.microsoft.com/office/drawing/2014/main" id="{3A2B20F2-E211-4499-8A01-DBCDD5DC898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7297" y="4582706"/>
            <a:ext cx="463373" cy="46337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09AFC71-9BA6-493D-98E4-6D6FB977C05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754" y="4642146"/>
            <a:ext cx="1080450" cy="344491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E1E93F7-B02D-49F4-ADF4-5E89EDB3BFA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582863" y="1079500"/>
            <a:ext cx="5995987" cy="3303588"/>
          </a:xfrm>
        </p:spPr>
        <p:txBody>
          <a:bodyPr/>
          <a:lstStyle>
            <a:lvl1pPr>
              <a:defRPr>
                <a:latin typeface="Geomanist Black"/>
              </a:defRPr>
            </a:lvl1pPr>
            <a:lvl2pPr>
              <a:defRPr>
                <a:latin typeface="Geomanist Black"/>
              </a:defRPr>
            </a:lvl2pPr>
            <a:lvl3pPr>
              <a:defRPr>
                <a:latin typeface="Geomanist Black"/>
              </a:defRPr>
            </a:lvl3pPr>
            <a:lvl4pPr>
              <a:defRPr>
                <a:latin typeface="Geomanist Black"/>
              </a:defRPr>
            </a:lvl4pPr>
            <a:lvl5pPr>
              <a:defRPr>
                <a:latin typeface="Geomanist Black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9" name="Shape 118">
            <a:extLst>
              <a:ext uri="{FF2B5EF4-FFF2-40B4-BE49-F238E27FC236}">
                <a16:creationId xmlns:a16="http://schemas.microsoft.com/office/drawing/2014/main" id="{B769416A-F2E3-4FF8-928D-0491DF8E05AB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8080117" y="387787"/>
            <a:ext cx="214802" cy="218137"/>
          </a:xfrm>
          <a:prstGeom prst="rect">
            <a:avLst/>
          </a:prstGeom>
        </p:spPr>
        <p:txBody>
          <a:bodyPr anchor="ctr"/>
          <a:lstStyle>
            <a:lvl1pPr>
              <a:defRPr sz="751">
                <a:solidFill>
                  <a:srgbClr val="4C6077"/>
                </a:solidFill>
                <a:latin typeface="Geomanist Regular"/>
                <a:ea typeface="Geomanist Regular"/>
                <a:cs typeface="Geomanist Regular"/>
                <a:sym typeface="Geomanist Regular"/>
              </a:defRPr>
            </a:lvl1pPr>
          </a:lstStyle>
          <a:p>
            <a:fld id="{5D1978FA-4493-4B95-9121-6944EB46800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0" name="Shape 119">
            <a:extLst>
              <a:ext uri="{FF2B5EF4-FFF2-40B4-BE49-F238E27FC236}">
                <a16:creationId xmlns:a16="http://schemas.microsoft.com/office/drawing/2014/main" id="{96EB7329-C379-4C0F-9B24-766BB24E75EC}"/>
              </a:ext>
            </a:extLst>
          </p:cNvPr>
          <p:cNvSpPr/>
          <p:nvPr userDrawn="1"/>
        </p:nvSpPr>
        <p:spPr>
          <a:xfrm>
            <a:off x="8076268" y="385607"/>
            <a:ext cx="222496" cy="222496"/>
          </a:xfrm>
          <a:prstGeom prst="ellipse">
            <a:avLst/>
          </a:prstGeom>
          <a:ln w="12700">
            <a:solidFill>
              <a:srgbClr val="4C6077"/>
            </a:solidFill>
            <a:miter lim="400000"/>
          </a:ln>
        </p:spPr>
        <p:txBody>
          <a:bodyPr lIns="19051" tIns="19051" rIns="19051" bIns="19051" anchor="ctr"/>
          <a:lstStyle/>
          <a:p>
            <a:pPr>
              <a:defRPr sz="3200"/>
            </a:pPr>
            <a:endParaRPr sz="1200"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p Screen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98" name="Group 2398">
            <a:hlinkClick r:id="" action="ppaction://hlinkshowjump?jump=nextslide"/>
          </p:cNvPr>
          <p:cNvGrpSpPr/>
          <p:nvPr/>
        </p:nvGrpSpPr>
        <p:grpSpPr>
          <a:xfrm>
            <a:off x="8353456" y="385607"/>
            <a:ext cx="222496" cy="222496"/>
            <a:chOff x="0" y="0"/>
            <a:chExt cx="593321" cy="593321"/>
          </a:xfrm>
        </p:grpSpPr>
        <p:sp>
          <p:nvSpPr>
            <p:cNvPr id="2396" name="Shape 2396"/>
            <p:cNvSpPr/>
            <p:nvPr/>
          </p:nvSpPr>
          <p:spPr>
            <a:xfrm>
              <a:off x="0" y="0"/>
              <a:ext cx="593322" cy="593322"/>
            </a:xfrm>
            <a:prstGeom prst="ellipse">
              <a:avLst/>
            </a:prstGeom>
            <a:noFill/>
            <a:ln w="12700" cap="flat">
              <a:solidFill>
                <a:srgbClr val="4C6077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  <a:endParaRPr sz="1200"/>
            </a:p>
          </p:txBody>
        </p:sp>
        <p:sp>
          <p:nvSpPr>
            <p:cNvPr id="2397" name="Shape 2397"/>
            <p:cNvSpPr/>
            <p:nvPr/>
          </p:nvSpPr>
          <p:spPr>
            <a:xfrm rot="13500000">
              <a:off x="135768" y="196474"/>
              <a:ext cx="205107" cy="2003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</a:path>
              </a:pathLst>
            </a:custGeom>
            <a:noFill/>
            <a:ln w="12700" cap="flat">
              <a:solidFill>
                <a:srgbClr val="4C6077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  <a:endParaRPr sz="1200"/>
            </a:p>
          </p:txBody>
        </p:sp>
      </p:grpSp>
      <p:grpSp>
        <p:nvGrpSpPr>
          <p:cNvPr id="2401" name="Group 2401">
            <a:hlinkClick r:id="" action="ppaction://hlinkshowjump?jump=previousslide"/>
          </p:cNvPr>
          <p:cNvGrpSpPr/>
          <p:nvPr/>
        </p:nvGrpSpPr>
        <p:grpSpPr>
          <a:xfrm>
            <a:off x="7799081" y="385607"/>
            <a:ext cx="222496" cy="222496"/>
            <a:chOff x="0" y="0"/>
            <a:chExt cx="593321" cy="593321"/>
          </a:xfrm>
        </p:grpSpPr>
        <p:sp>
          <p:nvSpPr>
            <p:cNvPr id="2399" name="Shape 2399"/>
            <p:cNvSpPr/>
            <p:nvPr/>
          </p:nvSpPr>
          <p:spPr>
            <a:xfrm>
              <a:off x="0" y="0"/>
              <a:ext cx="593322" cy="593322"/>
            </a:xfrm>
            <a:prstGeom prst="ellipse">
              <a:avLst/>
            </a:prstGeom>
            <a:noFill/>
            <a:ln w="12700" cap="flat">
              <a:solidFill>
                <a:srgbClr val="4C6077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  <a:endParaRPr sz="1200"/>
            </a:p>
          </p:txBody>
        </p:sp>
        <p:sp>
          <p:nvSpPr>
            <p:cNvPr id="2400" name="Shape 2400"/>
            <p:cNvSpPr/>
            <p:nvPr/>
          </p:nvSpPr>
          <p:spPr>
            <a:xfrm rot="2700000">
              <a:off x="229801" y="196474"/>
              <a:ext cx="205107" cy="2003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</a:path>
              </a:pathLst>
            </a:custGeom>
            <a:noFill/>
            <a:ln w="12700" cap="flat">
              <a:solidFill>
                <a:srgbClr val="4C6077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  <a:endParaRPr sz="1200"/>
            </a:p>
          </p:txBody>
        </p:sp>
      </p:grpSp>
      <p:sp>
        <p:nvSpPr>
          <p:cNvPr id="2404" name="Shape 2404"/>
          <p:cNvSpPr/>
          <p:nvPr/>
        </p:nvSpPr>
        <p:spPr>
          <a:xfrm>
            <a:off x="483218" y="663542"/>
            <a:ext cx="8087452" cy="0"/>
          </a:xfrm>
          <a:prstGeom prst="line">
            <a:avLst/>
          </a:prstGeom>
          <a:ln w="12700">
            <a:solidFill>
              <a:srgbClr val="A9AFBA"/>
            </a:solidFill>
            <a:miter lim="400000"/>
          </a:ln>
        </p:spPr>
        <p:txBody>
          <a:bodyPr lIns="19051" tIns="19051" rIns="19051" bIns="19051" anchor="ctr"/>
          <a:lstStyle/>
          <a:p>
            <a:pPr>
              <a:defRPr sz="3200"/>
            </a:pPr>
            <a:endParaRPr sz="1200"/>
          </a:p>
        </p:txBody>
      </p:sp>
      <p:sp>
        <p:nvSpPr>
          <p:cNvPr id="2405" name="Shape 2405"/>
          <p:cNvSpPr>
            <a:spLocks noGrp="1"/>
          </p:cNvSpPr>
          <p:nvPr>
            <p:ph type="title"/>
          </p:nvPr>
        </p:nvSpPr>
        <p:spPr>
          <a:xfrm>
            <a:off x="456754" y="410770"/>
            <a:ext cx="7239017" cy="272757"/>
          </a:xfrm>
          <a:prstGeom prst="rect">
            <a:avLst/>
          </a:prstGeom>
        </p:spPr>
        <p:txBody>
          <a:bodyPr anchor="t"/>
          <a:lstStyle>
            <a:lvl1pPr algn="l">
              <a:defRPr sz="1313" cap="all">
                <a:solidFill>
                  <a:srgbClr val="A9AFBA"/>
                </a:solidFill>
                <a:latin typeface="Geomanist Bold"/>
                <a:ea typeface="Geomanist Bold"/>
                <a:cs typeface="Geomanist Bold"/>
                <a:sym typeface="Geomanist Bold"/>
              </a:defRPr>
            </a:lvl1pPr>
          </a:lstStyle>
          <a:p>
            <a:r>
              <a:t>Title Text</a:t>
            </a:r>
          </a:p>
        </p:txBody>
      </p:sp>
      <p:sp>
        <p:nvSpPr>
          <p:cNvPr id="2406" name="Shape 2406"/>
          <p:cNvSpPr>
            <a:spLocks noGrp="1"/>
          </p:cNvSpPr>
          <p:nvPr>
            <p:ph type="pic" sz="quarter" idx="14"/>
          </p:nvPr>
        </p:nvSpPr>
        <p:spPr>
          <a:xfrm>
            <a:off x="478965" y="1079541"/>
            <a:ext cx="1899729" cy="3303948"/>
          </a:xfrm>
          <a:prstGeom prst="rect">
            <a:avLst/>
          </a:prstGeom>
          <a:effectLst>
            <a:outerShdw blurRad="76200" dist="224999" dir="7302716" rotWithShape="0">
              <a:srgbClr val="000000">
                <a:alpha val="17313"/>
              </a:srgbClr>
            </a:outerShdw>
          </a:effectLst>
        </p:spPr>
        <p:txBody>
          <a:bodyPr lIns="91439" tIns="45719" rIns="91439" bIns="45719" anchor="t">
            <a:noAutofit/>
          </a:bodyPr>
          <a:lstStyle>
            <a:lvl1pPr>
              <a:defRPr sz="1000"/>
            </a:lvl1pPr>
          </a:lstStyle>
          <a:p>
            <a:endParaRPr/>
          </a:p>
        </p:txBody>
      </p:sp>
      <p:grpSp>
        <p:nvGrpSpPr>
          <p:cNvPr id="2409" name="Group 2409"/>
          <p:cNvGrpSpPr/>
          <p:nvPr/>
        </p:nvGrpSpPr>
        <p:grpSpPr>
          <a:xfrm>
            <a:off x="478965" y="1080111"/>
            <a:ext cx="1899729" cy="3303395"/>
            <a:chOff x="0" y="0"/>
            <a:chExt cx="5065942" cy="8809051"/>
          </a:xfrm>
        </p:grpSpPr>
        <p:sp>
          <p:nvSpPr>
            <p:cNvPr id="2407" name="Shape 2407"/>
            <p:cNvSpPr/>
            <p:nvPr/>
          </p:nvSpPr>
          <p:spPr>
            <a:xfrm>
              <a:off x="0" y="0"/>
              <a:ext cx="171902" cy="88090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174"/>
                  </a:lnTo>
                  <a:lnTo>
                    <a:pt x="0" y="21600"/>
                  </a:lnTo>
                  <a:lnTo>
                    <a:pt x="46" y="21600"/>
                  </a:lnTo>
                  <a:lnTo>
                    <a:pt x="21600" y="20868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0000">
                <a:alpha val="15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 sz="1200"/>
            </a:p>
          </p:txBody>
        </p:sp>
        <p:sp>
          <p:nvSpPr>
            <p:cNvPr id="2408" name="Shape 2408"/>
            <p:cNvSpPr/>
            <p:nvPr/>
          </p:nvSpPr>
          <p:spPr>
            <a:xfrm>
              <a:off x="368" y="8510620"/>
              <a:ext cx="5065575" cy="2984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31" y="0"/>
                  </a:moveTo>
                  <a:lnTo>
                    <a:pt x="0" y="21600"/>
                  </a:lnTo>
                  <a:lnTo>
                    <a:pt x="21189" y="21600"/>
                  </a:lnTo>
                  <a:lnTo>
                    <a:pt x="21600" y="11694"/>
                  </a:lnTo>
                  <a:lnTo>
                    <a:pt x="21600" y="11561"/>
                  </a:lnTo>
                  <a:lnTo>
                    <a:pt x="731" y="11561"/>
                  </a:lnTo>
                  <a:lnTo>
                    <a:pt x="731" y="0"/>
                  </a:ln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 sz="1200"/>
            </a:p>
          </p:txBody>
        </p:sp>
      </p:grpSp>
      <p:sp>
        <p:nvSpPr>
          <p:cNvPr id="18" name="Shape 126"/>
          <p:cNvSpPr/>
          <p:nvPr userDrawn="1"/>
        </p:nvSpPr>
        <p:spPr>
          <a:xfrm>
            <a:off x="8540322" y="4790180"/>
            <a:ext cx="38538" cy="1540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1" tIns="19051" rIns="19051" bIns="19051" anchor="ctr">
            <a:spAutoFit/>
          </a:bodyPr>
          <a:lstStyle/>
          <a:p>
            <a:pPr algn="r">
              <a:defRPr sz="2000">
                <a:solidFill>
                  <a:srgbClr val="4C6077"/>
                </a:solidFill>
                <a:latin typeface="Geomanist Light"/>
                <a:ea typeface="Geomanist Light"/>
                <a:cs typeface="Geomanist Light"/>
                <a:sym typeface="Geomanist Light"/>
              </a:defRPr>
            </a:pPr>
            <a:endParaRPr sz="751" dirty="0">
              <a:latin typeface="Geomanist Regular"/>
              <a:ea typeface="Geomanist Regular"/>
              <a:cs typeface="Geomanist Regular"/>
              <a:sym typeface="Geomanist Regular"/>
            </a:endParaRPr>
          </a:p>
        </p:txBody>
      </p:sp>
      <p:pic>
        <p:nvPicPr>
          <p:cNvPr id="21" name="Picture 20" descr="Logo&#10;&#10;Description automatically generated">
            <a:extLst>
              <a:ext uri="{FF2B5EF4-FFF2-40B4-BE49-F238E27FC236}">
                <a16:creationId xmlns:a16="http://schemas.microsoft.com/office/drawing/2014/main" id="{3A2B20F2-E211-4499-8A01-DBCDD5DC898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7297" y="4582706"/>
            <a:ext cx="463373" cy="46337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09AFC71-9BA6-493D-98E4-6D6FB977C05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754" y="4642146"/>
            <a:ext cx="1080450" cy="344491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E1E93F7-B02D-49F4-ADF4-5E89EDB3BFA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582864" y="1079500"/>
            <a:ext cx="2723722" cy="3303588"/>
          </a:xfrm>
        </p:spPr>
        <p:txBody>
          <a:bodyPr/>
          <a:lstStyle>
            <a:lvl1pPr>
              <a:defRPr>
                <a:latin typeface="Geomanist Black"/>
              </a:defRPr>
            </a:lvl1pPr>
            <a:lvl2pPr>
              <a:defRPr>
                <a:latin typeface="Geomanist Black"/>
              </a:defRPr>
            </a:lvl2pPr>
            <a:lvl3pPr>
              <a:defRPr>
                <a:latin typeface="Geomanist Black"/>
              </a:defRPr>
            </a:lvl3pPr>
            <a:lvl4pPr>
              <a:defRPr>
                <a:latin typeface="Geomanist Black"/>
              </a:defRPr>
            </a:lvl4pPr>
            <a:lvl5pPr>
              <a:defRPr>
                <a:latin typeface="Geomanist Black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Text Placeholder 8">
            <a:extLst>
              <a:ext uri="{FF2B5EF4-FFF2-40B4-BE49-F238E27FC236}">
                <a16:creationId xmlns:a16="http://schemas.microsoft.com/office/drawing/2014/main" id="{3878D3C1-A8AC-405B-90CA-8EB842B38B3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16600" y="1079500"/>
            <a:ext cx="2723722" cy="3303588"/>
          </a:xfrm>
        </p:spPr>
        <p:txBody>
          <a:bodyPr/>
          <a:lstStyle>
            <a:lvl1pPr>
              <a:defRPr>
                <a:latin typeface="Geomanist Black"/>
              </a:defRPr>
            </a:lvl1pPr>
            <a:lvl2pPr>
              <a:defRPr>
                <a:latin typeface="Geomanist Black"/>
              </a:defRPr>
            </a:lvl2pPr>
            <a:lvl3pPr>
              <a:defRPr>
                <a:latin typeface="Geomanist Black"/>
              </a:defRPr>
            </a:lvl3pPr>
            <a:lvl4pPr>
              <a:defRPr>
                <a:latin typeface="Geomanist Black"/>
              </a:defRPr>
            </a:lvl4pPr>
            <a:lvl5pPr>
              <a:defRPr>
                <a:latin typeface="Geomanist Black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5" name="Shape 118">
            <a:extLst>
              <a:ext uri="{FF2B5EF4-FFF2-40B4-BE49-F238E27FC236}">
                <a16:creationId xmlns:a16="http://schemas.microsoft.com/office/drawing/2014/main" id="{4E75268E-D342-4810-9737-9213B9BE7968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8080117" y="387787"/>
            <a:ext cx="214802" cy="218137"/>
          </a:xfrm>
          <a:prstGeom prst="rect">
            <a:avLst/>
          </a:prstGeom>
        </p:spPr>
        <p:txBody>
          <a:bodyPr anchor="ctr"/>
          <a:lstStyle>
            <a:lvl1pPr>
              <a:defRPr sz="751">
                <a:solidFill>
                  <a:srgbClr val="4C6077"/>
                </a:solidFill>
                <a:latin typeface="Geomanist Regular"/>
                <a:ea typeface="Geomanist Regular"/>
                <a:cs typeface="Geomanist Regular"/>
                <a:sym typeface="Geomanist Regular"/>
              </a:defRPr>
            </a:lvl1pPr>
          </a:lstStyle>
          <a:p>
            <a:fld id="{DCEF452D-F08F-4C0E-9C52-25CC1066A91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6" name="Shape 119">
            <a:extLst>
              <a:ext uri="{FF2B5EF4-FFF2-40B4-BE49-F238E27FC236}">
                <a16:creationId xmlns:a16="http://schemas.microsoft.com/office/drawing/2014/main" id="{3441E0F0-D2B1-437E-917A-58A8915FBE39}"/>
              </a:ext>
            </a:extLst>
          </p:cNvPr>
          <p:cNvSpPr/>
          <p:nvPr userDrawn="1"/>
        </p:nvSpPr>
        <p:spPr>
          <a:xfrm>
            <a:off x="8076268" y="385607"/>
            <a:ext cx="222496" cy="222496"/>
          </a:xfrm>
          <a:prstGeom prst="ellipse">
            <a:avLst/>
          </a:prstGeom>
          <a:ln w="12700">
            <a:solidFill>
              <a:srgbClr val="4C6077"/>
            </a:solidFill>
            <a:miter lim="400000"/>
          </a:ln>
        </p:spPr>
        <p:txBody>
          <a:bodyPr lIns="19051" tIns="19051" rIns="19051" bIns="19051" anchor="ctr"/>
          <a:lstStyle/>
          <a:p>
            <a:pPr>
              <a:defRPr sz="3200"/>
            </a:pPr>
            <a:endParaRPr sz="1200"/>
          </a:p>
        </p:txBody>
      </p:sp>
    </p:spTree>
    <p:extLst>
      <p:ext uri="{BB962C8B-B14F-4D97-AF65-F5344CB8AC3E}">
        <p14:creationId xmlns:p14="http://schemas.microsoft.com/office/powerpoint/2010/main" val="4252892266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pp 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98" name="Group 2398">
            <a:hlinkClick r:id="" action="ppaction://hlinkshowjump?jump=nextslide"/>
          </p:cNvPr>
          <p:cNvGrpSpPr/>
          <p:nvPr/>
        </p:nvGrpSpPr>
        <p:grpSpPr>
          <a:xfrm>
            <a:off x="8353456" y="385607"/>
            <a:ext cx="222496" cy="222496"/>
            <a:chOff x="0" y="0"/>
            <a:chExt cx="593321" cy="593321"/>
          </a:xfrm>
        </p:grpSpPr>
        <p:sp>
          <p:nvSpPr>
            <p:cNvPr id="2396" name="Shape 2396"/>
            <p:cNvSpPr/>
            <p:nvPr/>
          </p:nvSpPr>
          <p:spPr>
            <a:xfrm>
              <a:off x="0" y="0"/>
              <a:ext cx="593322" cy="593322"/>
            </a:xfrm>
            <a:prstGeom prst="ellipse">
              <a:avLst/>
            </a:prstGeom>
            <a:noFill/>
            <a:ln w="12700" cap="flat">
              <a:solidFill>
                <a:srgbClr val="4C6077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  <a:endParaRPr sz="1200"/>
            </a:p>
          </p:txBody>
        </p:sp>
        <p:sp>
          <p:nvSpPr>
            <p:cNvPr id="2397" name="Shape 2397"/>
            <p:cNvSpPr/>
            <p:nvPr/>
          </p:nvSpPr>
          <p:spPr>
            <a:xfrm rot="13500000">
              <a:off x="135768" y="196474"/>
              <a:ext cx="205107" cy="2003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</a:path>
              </a:pathLst>
            </a:custGeom>
            <a:noFill/>
            <a:ln w="12700" cap="flat">
              <a:solidFill>
                <a:srgbClr val="4C6077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  <a:endParaRPr sz="1200"/>
            </a:p>
          </p:txBody>
        </p:sp>
      </p:grpSp>
      <p:grpSp>
        <p:nvGrpSpPr>
          <p:cNvPr id="2401" name="Group 2401">
            <a:hlinkClick r:id="" action="ppaction://hlinkshowjump?jump=previousslide"/>
          </p:cNvPr>
          <p:cNvGrpSpPr/>
          <p:nvPr/>
        </p:nvGrpSpPr>
        <p:grpSpPr>
          <a:xfrm>
            <a:off x="7799081" y="385607"/>
            <a:ext cx="222496" cy="222496"/>
            <a:chOff x="0" y="0"/>
            <a:chExt cx="593321" cy="593321"/>
          </a:xfrm>
        </p:grpSpPr>
        <p:sp>
          <p:nvSpPr>
            <p:cNvPr id="2399" name="Shape 2399"/>
            <p:cNvSpPr/>
            <p:nvPr/>
          </p:nvSpPr>
          <p:spPr>
            <a:xfrm>
              <a:off x="0" y="0"/>
              <a:ext cx="593322" cy="593322"/>
            </a:xfrm>
            <a:prstGeom prst="ellipse">
              <a:avLst/>
            </a:prstGeom>
            <a:noFill/>
            <a:ln w="12700" cap="flat">
              <a:solidFill>
                <a:srgbClr val="4C6077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  <a:endParaRPr sz="1200"/>
            </a:p>
          </p:txBody>
        </p:sp>
        <p:sp>
          <p:nvSpPr>
            <p:cNvPr id="2400" name="Shape 2400"/>
            <p:cNvSpPr/>
            <p:nvPr/>
          </p:nvSpPr>
          <p:spPr>
            <a:xfrm rot="2700000">
              <a:off x="229801" y="196474"/>
              <a:ext cx="205107" cy="2003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</a:path>
              </a:pathLst>
            </a:custGeom>
            <a:noFill/>
            <a:ln w="12700" cap="flat">
              <a:solidFill>
                <a:srgbClr val="4C6077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  <a:endParaRPr sz="1200"/>
            </a:p>
          </p:txBody>
        </p:sp>
      </p:grpSp>
      <p:sp>
        <p:nvSpPr>
          <p:cNvPr id="2404" name="Shape 2404"/>
          <p:cNvSpPr/>
          <p:nvPr/>
        </p:nvSpPr>
        <p:spPr>
          <a:xfrm>
            <a:off x="483218" y="663542"/>
            <a:ext cx="8087452" cy="0"/>
          </a:xfrm>
          <a:prstGeom prst="line">
            <a:avLst/>
          </a:prstGeom>
          <a:ln w="12700">
            <a:solidFill>
              <a:srgbClr val="A9AFBA"/>
            </a:solidFill>
            <a:miter lim="400000"/>
          </a:ln>
        </p:spPr>
        <p:txBody>
          <a:bodyPr lIns="19051" tIns="19051" rIns="19051" bIns="19051" anchor="ctr"/>
          <a:lstStyle/>
          <a:p>
            <a:pPr>
              <a:defRPr sz="3200"/>
            </a:pPr>
            <a:endParaRPr sz="1200"/>
          </a:p>
        </p:txBody>
      </p:sp>
      <p:sp>
        <p:nvSpPr>
          <p:cNvPr id="2405" name="Shape 2405"/>
          <p:cNvSpPr>
            <a:spLocks noGrp="1"/>
          </p:cNvSpPr>
          <p:nvPr>
            <p:ph type="title"/>
          </p:nvPr>
        </p:nvSpPr>
        <p:spPr>
          <a:xfrm>
            <a:off x="456754" y="410770"/>
            <a:ext cx="7239017" cy="272757"/>
          </a:xfrm>
          <a:prstGeom prst="rect">
            <a:avLst/>
          </a:prstGeom>
        </p:spPr>
        <p:txBody>
          <a:bodyPr anchor="t"/>
          <a:lstStyle>
            <a:lvl1pPr algn="l">
              <a:defRPr sz="1313" cap="all">
                <a:solidFill>
                  <a:srgbClr val="A9AFBA"/>
                </a:solidFill>
                <a:latin typeface="Geomanist Bold"/>
                <a:ea typeface="Geomanist Bold"/>
                <a:cs typeface="Geomanist Bold"/>
                <a:sym typeface="Geomanist Bold"/>
              </a:defRPr>
            </a:lvl1pPr>
          </a:lstStyle>
          <a:p>
            <a:r>
              <a:t>Title Text</a:t>
            </a:r>
          </a:p>
        </p:txBody>
      </p:sp>
      <p:sp>
        <p:nvSpPr>
          <p:cNvPr id="18" name="Shape 126"/>
          <p:cNvSpPr/>
          <p:nvPr userDrawn="1"/>
        </p:nvSpPr>
        <p:spPr>
          <a:xfrm>
            <a:off x="8540322" y="4790180"/>
            <a:ext cx="38538" cy="1540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1" tIns="19051" rIns="19051" bIns="19051" anchor="ctr">
            <a:spAutoFit/>
          </a:bodyPr>
          <a:lstStyle/>
          <a:p>
            <a:pPr algn="r">
              <a:defRPr sz="2000">
                <a:solidFill>
                  <a:srgbClr val="4C6077"/>
                </a:solidFill>
                <a:latin typeface="Geomanist Light"/>
                <a:ea typeface="Geomanist Light"/>
                <a:cs typeface="Geomanist Light"/>
                <a:sym typeface="Geomanist Light"/>
              </a:defRPr>
            </a:pPr>
            <a:endParaRPr sz="751" dirty="0">
              <a:latin typeface="Geomanist Regular"/>
              <a:ea typeface="Geomanist Regular"/>
              <a:cs typeface="Geomanist Regular"/>
              <a:sym typeface="Geomanist Regular"/>
            </a:endParaRPr>
          </a:p>
        </p:txBody>
      </p:sp>
      <p:pic>
        <p:nvPicPr>
          <p:cNvPr id="21" name="Picture 20" descr="Logo&#10;&#10;Description automatically generated">
            <a:extLst>
              <a:ext uri="{FF2B5EF4-FFF2-40B4-BE49-F238E27FC236}">
                <a16:creationId xmlns:a16="http://schemas.microsoft.com/office/drawing/2014/main" id="{3A2B20F2-E211-4499-8A01-DBCDD5DC898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7297" y="4582706"/>
            <a:ext cx="463373" cy="46337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09AFC71-9BA6-493D-98E4-6D6FB977C05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754" y="4642146"/>
            <a:ext cx="1080450" cy="344491"/>
          </a:xfrm>
          <a:prstGeom prst="rect">
            <a:avLst/>
          </a:prstGeom>
        </p:spPr>
      </p:pic>
      <p:sp>
        <p:nvSpPr>
          <p:cNvPr id="15" name="Shape 118">
            <a:extLst>
              <a:ext uri="{FF2B5EF4-FFF2-40B4-BE49-F238E27FC236}">
                <a16:creationId xmlns:a16="http://schemas.microsoft.com/office/drawing/2014/main" id="{A209AE3A-48B0-4F02-BC59-A09280DBBA07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8080117" y="387787"/>
            <a:ext cx="214802" cy="218137"/>
          </a:xfrm>
          <a:prstGeom prst="rect">
            <a:avLst/>
          </a:prstGeom>
        </p:spPr>
        <p:txBody>
          <a:bodyPr anchor="ctr"/>
          <a:lstStyle>
            <a:lvl1pPr>
              <a:defRPr sz="751">
                <a:solidFill>
                  <a:srgbClr val="4C6077"/>
                </a:solidFill>
                <a:latin typeface="Geomanist Regular"/>
                <a:ea typeface="Geomanist Regular"/>
                <a:cs typeface="Geomanist Regular"/>
                <a:sym typeface="Geomanist Regular"/>
              </a:defRPr>
            </a:lvl1pPr>
          </a:lstStyle>
          <a:p>
            <a:fld id="{C233DDD5-A0B3-4905-9CB9-D239C3597CB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Shape 119">
            <a:extLst>
              <a:ext uri="{FF2B5EF4-FFF2-40B4-BE49-F238E27FC236}">
                <a16:creationId xmlns:a16="http://schemas.microsoft.com/office/drawing/2014/main" id="{50F5EF28-812C-43A8-B9F2-BA262463D357}"/>
              </a:ext>
            </a:extLst>
          </p:cNvPr>
          <p:cNvSpPr/>
          <p:nvPr userDrawn="1"/>
        </p:nvSpPr>
        <p:spPr>
          <a:xfrm>
            <a:off x="8076268" y="385607"/>
            <a:ext cx="222496" cy="222496"/>
          </a:xfrm>
          <a:prstGeom prst="ellipse">
            <a:avLst/>
          </a:prstGeom>
          <a:ln w="12700">
            <a:solidFill>
              <a:srgbClr val="4C6077"/>
            </a:solidFill>
            <a:miter lim="400000"/>
          </a:ln>
        </p:spPr>
        <p:txBody>
          <a:bodyPr lIns="19051" tIns="19051" rIns="19051" bIns="19051" anchor="ctr"/>
          <a:lstStyle/>
          <a:p>
            <a:pPr>
              <a:defRPr sz="3200"/>
            </a:pPr>
            <a:endParaRPr sz="1200"/>
          </a:p>
        </p:txBody>
      </p:sp>
    </p:spTree>
    <p:extLst>
      <p:ext uri="{BB962C8B-B14F-4D97-AF65-F5344CB8AC3E}">
        <p14:creationId xmlns:p14="http://schemas.microsoft.com/office/powerpoint/2010/main" val="1786320729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841772"/>
            <a:ext cx="77724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C54A8-70D0-4ECC-AE24-8ECAD57E92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5582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633415" y="357188"/>
            <a:ext cx="7877175" cy="8572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633415" y="1462091"/>
            <a:ext cx="7877175" cy="34528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4441381" y="4905376"/>
            <a:ext cx="256480" cy="241092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9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3" r:id="rId2"/>
    <p:sldLayoutId id="2147483660" r:id="rId3"/>
    <p:sldLayoutId id="2147483690" r:id="rId4"/>
    <p:sldLayoutId id="2147483766" r:id="rId5"/>
    <p:sldLayoutId id="2147483801" r:id="rId6"/>
    <p:sldLayoutId id="2147483800" r:id="rId7"/>
    <p:sldLayoutId id="2147483799" r:id="rId8"/>
  </p:sldLayoutIdLst>
  <p:transition spd="med"/>
  <p:hf hdr="0" ftr="0" dt="0"/>
  <p:txStyles>
    <p:titleStyle>
      <a:lvl1pPr marL="0" marR="0" indent="0" algn="ctr" defTabSz="30955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85723" algn="ctr" defTabSz="30955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171446" algn="ctr" defTabSz="30955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257168" algn="ctr" defTabSz="30955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342891" algn="ctr" defTabSz="30955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428615" algn="ctr" defTabSz="30955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514338" algn="ctr" defTabSz="30955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600060" algn="ctr" defTabSz="30955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685783" algn="ctr" defTabSz="30955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238119" marR="0" indent="-238119" algn="l" defTabSz="309555" latinLnBrk="0">
        <a:lnSpc>
          <a:spcPct val="100000"/>
        </a:lnSpc>
        <a:spcBef>
          <a:spcPts val="1951"/>
        </a:spcBef>
        <a:spcAft>
          <a:spcPts val="0"/>
        </a:spcAft>
        <a:buClrTx/>
        <a:buSzPct val="75000"/>
        <a:buFontTx/>
        <a:buChar char="•"/>
        <a:tabLst/>
        <a:defRPr sz="1951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476239" marR="0" indent="-238119" algn="l" defTabSz="309555" latinLnBrk="0">
        <a:lnSpc>
          <a:spcPct val="100000"/>
        </a:lnSpc>
        <a:spcBef>
          <a:spcPts val="1951"/>
        </a:spcBef>
        <a:spcAft>
          <a:spcPts val="0"/>
        </a:spcAft>
        <a:buClrTx/>
        <a:buSzPct val="75000"/>
        <a:buFontTx/>
        <a:buChar char="•"/>
        <a:tabLst/>
        <a:defRPr sz="1951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714357" marR="0" indent="-238119" algn="l" defTabSz="309555" latinLnBrk="0">
        <a:lnSpc>
          <a:spcPct val="100000"/>
        </a:lnSpc>
        <a:spcBef>
          <a:spcPts val="1951"/>
        </a:spcBef>
        <a:spcAft>
          <a:spcPts val="0"/>
        </a:spcAft>
        <a:buClrTx/>
        <a:buSzPct val="75000"/>
        <a:buFontTx/>
        <a:buChar char="•"/>
        <a:tabLst/>
        <a:defRPr sz="1951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952476" marR="0" indent="-238119" algn="l" defTabSz="309555" latinLnBrk="0">
        <a:lnSpc>
          <a:spcPct val="100000"/>
        </a:lnSpc>
        <a:spcBef>
          <a:spcPts val="1951"/>
        </a:spcBef>
        <a:spcAft>
          <a:spcPts val="0"/>
        </a:spcAft>
        <a:buClrTx/>
        <a:buSzPct val="75000"/>
        <a:buFontTx/>
        <a:buChar char="•"/>
        <a:tabLst/>
        <a:defRPr sz="1951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1190596" marR="0" indent="-238119" algn="l" defTabSz="309555" latinLnBrk="0">
        <a:lnSpc>
          <a:spcPct val="100000"/>
        </a:lnSpc>
        <a:spcBef>
          <a:spcPts val="1951"/>
        </a:spcBef>
        <a:spcAft>
          <a:spcPts val="0"/>
        </a:spcAft>
        <a:buClrTx/>
        <a:buSzPct val="75000"/>
        <a:buFontTx/>
        <a:buChar char="•"/>
        <a:tabLst/>
        <a:defRPr sz="1951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1428715" marR="0" indent="-238119" algn="l" defTabSz="309555" latinLnBrk="0">
        <a:lnSpc>
          <a:spcPct val="100000"/>
        </a:lnSpc>
        <a:spcBef>
          <a:spcPts val="1951"/>
        </a:spcBef>
        <a:spcAft>
          <a:spcPts val="0"/>
        </a:spcAft>
        <a:buClrTx/>
        <a:buSzPct val="75000"/>
        <a:buFontTx/>
        <a:buChar char="•"/>
        <a:tabLst/>
        <a:defRPr sz="1951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1666833" marR="0" indent="-238119" algn="l" defTabSz="309555" latinLnBrk="0">
        <a:lnSpc>
          <a:spcPct val="100000"/>
        </a:lnSpc>
        <a:spcBef>
          <a:spcPts val="1951"/>
        </a:spcBef>
        <a:spcAft>
          <a:spcPts val="0"/>
        </a:spcAft>
        <a:buClrTx/>
        <a:buSzPct val="75000"/>
        <a:buFontTx/>
        <a:buChar char="•"/>
        <a:tabLst/>
        <a:defRPr sz="1951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1904952" marR="0" indent="-238119" algn="l" defTabSz="309555" latinLnBrk="0">
        <a:lnSpc>
          <a:spcPct val="100000"/>
        </a:lnSpc>
        <a:spcBef>
          <a:spcPts val="1951"/>
        </a:spcBef>
        <a:spcAft>
          <a:spcPts val="0"/>
        </a:spcAft>
        <a:buClrTx/>
        <a:buSzPct val="75000"/>
        <a:buFontTx/>
        <a:buChar char="•"/>
        <a:tabLst/>
        <a:defRPr sz="1951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2143072" marR="0" indent="-238119" algn="l" defTabSz="309555" latinLnBrk="0">
        <a:lnSpc>
          <a:spcPct val="100000"/>
        </a:lnSpc>
        <a:spcBef>
          <a:spcPts val="1951"/>
        </a:spcBef>
        <a:spcAft>
          <a:spcPts val="0"/>
        </a:spcAft>
        <a:buClrTx/>
        <a:buSzPct val="75000"/>
        <a:buFontTx/>
        <a:buChar char="•"/>
        <a:tabLst/>
        <a:defRPr sz="1951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30955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85723" algn="ctr" defTabSz="30955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171446" algn="ctr" defTabSz="30955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257168" algn="ctr" defTabSz="30955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342891" algn="ctr" defTabSz="30955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428615" algn="ctr" defTabSz="30955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514338" algn="ctr" defTabSz="30955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600060" algn="ctr" defTabSz="30955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685783" algn="ctr" defTabSz="30955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hyperlink" Target="mailto:yourmailid@domain.com" TargetMode="Externa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ariste.info/en/msdyn365-azure-devops-alm/" TargetMode="External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ariste.info/en/2019/02/setting-up-release-pipeline-in-azure-devops-for-dynamics-365-for-finance-and-operations/" TargetMode="External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hyperlink" Target="http://www.atomicax.com/article/staging-and-git" TargetMode="External"/><Relationship Id="rId3" Type="http://schemas.openxmlformats.org/officeDocument/2006/relationships/hyperlink" Target="http://www.atomicax.com/article/giting-started-git-d365fo-and-other-puns" TargetMode="External"/><Relationship Id="rId7" Type="http://schemas.openxmlformats.org/officeDocument/2006/relationships/hyperlink" Target="http://www.atomicax.com/article/why-gated-check-ins-are-awesome" TargetMode="External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www.atomicax.com/article/getting-started-tfvc-and-d365fo" TargetMode="External"/><Relationship Id="rId5" Type="http://schemas.openxmlformats.org/officeDocument/2006/relationships/hyperlink" Target="http://www.atomicax.com/article/moving-tfvc-git-azdo" TargetMode="External"/><Relationship Id="rId4" Type="http://schemas.openxmlformats.org/officeDocument/2006/relationships/hyperlink" Target="http://www.atomicax.com/article/getting-started-gated-checkins" TargetMode="External"/><Relationship Id="rId9" Type="http://schemas.openxmlformats.org/officeDocument/2006/relationships/hyperlink" Target="https://ariste.info/en/msdyn365-azure-devops-alm/" TargetMode="Externa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devops/pipelines/yaml-schema?view=azure-devops&amp;tabs=schema%2Cparameter-schema" TargetMode="External"/><Relationship Id="rId2" Type="http://schemas.openxmlformats.org/officeDocument/2006/relationships/hyperlink" Target="https://msdyn365fo.wordpress.com/2020/02/06/msdyn365fo-build-with-yaml-file-the-future-is-now/" TargetMode="Externa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5.png"/><Relationship Id="rId5" Type="http://schemas.openxmlformats.org/officeDocument/2006/relationships/hyperlink" Target="https://msdyn365fo.wordpress.com/2021/04/" TargetMode="External"/><Relationship Id="rId4" Type="http://schemas.openxmlformats.org/officeDocument/2006/relationships/hyperlink" Target="https://github.com/microsoft/Dynamics365-Xpp-Samples-Tools/tree/master/CI-CD/Pipeline-Samples" TargetMode="Externa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dynamics365/fin-ops-core/dev-itpro/perf-test/acceptance-test-library?WT.mc_id=BA-MVP-5003744" TargetMode="External"/><Relationship Id="rId2" Type="http://schemas.openxmlformats.org/officeDocument/2006/relationships/hyperlink" Target="https://docs.microsoft.com/en-us/dynamics365/fin-ops-core/dev-itpro/perf-test/testing-validation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4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143" y="0"/>
            <a:ext cx="9141714" cy="5143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A3ADECB6-721C-A14E-A87B-904BBD66ABC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20" y="961"/>
            <a:ext cx="9143980" cy="5142539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ACA6657-C52E-4A0C-B44A-D2D6E5E69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C54A8-70D0-4ECC-AE24-8ECAD57E920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7541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4BEF7-FA02-4A82-BA99-BB9564F15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Git is great</a:t>
            </a:r>
          </a:p>
        </p:txBody>
      </p:sp>
      <p:pic>
        <p:nvPicPr>
          <p:cNvPr id="7" name="Picture Placeholder 6" descr="Icon&#10;&#10;Description automatically generated">
            <a:extLst>
              <a:ext uri="{FF2B5EF4-FFF2-40B4-BE49-F238E27FC236}">
                <a16:creationId xmlns:a16="http://schemas.microsoft.com/office/drawing/2014/main" id="{0AF32C4B-C6E1-4B8B-A8C5-16424D413CE2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64" r="21264"/>
          <a:stretch>
            <a:fillRect/>
          </a:stretch>
        </p:blipFill>
        <p:spPr/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D97D94-C7C6-4013-A0FF-92A39E08965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GB" dirty="0">
                <a:solidFill>
                  <a:schemeClr val="bg1">
                    <a:lumMod val="65000"/>
                  </a:schemeClr>
                </a:solidFill>
                <a:cs typeface="Aharoni" panose="02010803020104030203" pitchFamily="2" charset="-79"/>
              </a:rPr>
              <a:t>Not Supported</a:t>
            </a:r>
          </a:p>
          <a:p>
            <a:pPr>
              <a:lnSpc>
                <a:spcPct val="150000"/>
              </a:lnSpc>
            </a:pPr>
            <a:r>
              <a:rPr lang="en-GB" dirty="0">
                <a:solidFill>
                  <a:schemeClr val="bg1">
                    <a:lumMod val="65000"/>
                  </a:schemeClr>
                </a:solidFill>
                <a:cs typeface="Aharoni" panose="02010803020104030203" pitchFamily="2" charset="-79"/>
              </a:rPr>
              <a:t>Modern</a:t>
            </a:r>
          </a:p>
          <a:p>
            <a:pPr>
              <a:lnSpc>
                <a:spcPct val="150000"/>
              </a:lnSpc>
            </a:pPr>
            <a:r>
              <a:rPr lang="en-GB" dirty="0">
                <a:solidFill>
                  <a:schemeClr val="bg1">
                    <a:lumMod val="65000"/>
                  </a:schemeClr>
                </a:solidFill>
                <a:cs typeface="Aharoni" panose="02010803020104030203" pitchFamily="2" charset="-79"/>
              </a:rPr>
              <a:t>Pull based</a:t>
            </a:r>
          </a:p>
          <a:p>
            <a:pPr>
              <a:lnSpc>
                <a:spcPct val="150000"/>
              </a:lnSpc>
            </a:pPr>
            <a:r>
              <a:rPr lang="en-GB" dirty="0">
                <a:solidFill>
                  <a:schemeClr val="bg1">
                    <a:lumMod val="65000"/>
                  </a:schemeClr>
                </a:solidFill>
                <a:cs typeface="Aharoni" panose="02010803020104030203" pitchFamily="2" charset="-79"/>
              </a:rPr>
              <a:t>Branches are short lived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ECFBBE-183C-4523-BEE9-CC4126673B10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8112177" y="387787"/>
            <a:ext cx="150682" cy="218137"/>
          </a:xfrm>
        </p:spPr>
        <p:txBody>
          <a:bodyPr/>
          <a:lstStyle/>
          <a:p>
            <a:fld id="{5D1978FA-4493-4B95-9121-6944EB468003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0153915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DEE16AB-3D92-44BC-9C61-A2201BBB639A}"/>
              </a:ext>
            </a:extLst>
          </p:cNvPr>
          <p:cNvPicPr>
            <a:picLocks noGrp="1"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10" y="1513285"/>
            <a:ext cx="8994380" cy="2008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1F3909A2-4CC0-405D-940B-271076801EC1}"/>
              </a:ext>
            </a:extLst>
          </p:cNvPr>
          <p:cNvSpPr/>
          <p:nvPr/>
        </p:nvSpPr>
        <p:spPr>
          <a:xfrm rot="16200000">
            <a:off x="461159" y="3319918"/>
            <a:ext cx="361741" cy="516887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78826DFF-B30B-4971-B350-410C4F562856}"/>
              </a:ext>
            </a:extLst>
          </p:cNvPr>
          <p:cNvSpPr/>
          <p:nvPr/>
        </p:nvSpPr>
        <p:spPr>
          <a:xfrm>
            <a:off x="3729259" y="2505933"/>
            <a:ext cx="361741" cy="516887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59E71379-1864-4F8C-ABD8-CCE3296FCC91}"/>
              </a:ext>
            </a:extLst>
          </p:cNvPr>
          <p:cNvSpPr/>
          <p:nvPr/>
        </p:nvSpPr>
        <p:spPr>
          <a:xfrm>
            <a:off x="3729244" y="2047450"/>
            <a:ext cx="361741" cy="516887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7A921A45-E434-4F7C-AE52-AE5CDF14C0D4}"/>
              </a:ext>
            </a:extLst>
          </p:cNvPr>
          <p:cNvSpPr/>
          <p:nvPr/>
        </p:nvSpPr>
        <p:spPr>
          <a:xfrm>
            <a:off x="3729259" y="1551803"/>
            <a:ext cx="361741" cy="516887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1B161052-18B2-422C-9097-FA2D8C06F4E1}"/>
              </a:ext>
            </a:extLst>
          </p:cNvPr>
          <p:cNvSpPr/>
          <p:nvPr/>
        </p:nvSpPr>
        <p:spPr>
          <a:xfrm rot="5400000">
            <a:off x="1451144" y="2644648"/>
            <a:ext cx="361741" cy="516887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4709AD6A-D9B6-49F7-A970-FC452206562B}"/>
              </a:ext>
            </a:extLst>
          </p:cNvPr>
          <p:cNvSpPr/>
          <p:nvPr/>
        </p:nvSpPr>
        <p:spPr>
          <a:xfrm rot="5400000">
            <a:off x="2404663" y="2644648"/>
            <a:ext cx="361741" cy="516887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04AF5295-F746-4E52-B412-F642669B70EB}"/>
              </a:ext>
            </a:extLst>
          </p:cNvPr>
          <p:cNvSpPr/>
          <p:nvPr/>
        </p:nvSpPr>
        <p:spPr>
          <a:xfrm rot="5400000">
            <a:off x="3380286" y="2650503"/>
            <a:ext cx="361741" cy="516887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EB984744-BF5F-4F80-97E9-3E3392CBDC59}"/>
              </a:ext>
            </a:extLst>
          </p:cNvPr>
          <p:cNvSpPr/>
          <p:nvPr/>
        </p:nvSpPr>
        <p:spPr>
          <a:xfrm rot="5400000">
            <a:off x="4364462" y="2623635"/>
            <a:ext cx="361741" cy="516887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EDAD6C97-5074-4EBA-B049-4EA7F48DAC9E}"/>
              </a:ext>
            </a:extLst>
          </p:cNvPr>
          <p:cNvSpPr/>
          <p:nvPr/>
        </p:nvSpPr>
        <p:spPr>
          <a:xfrm rot="5400000">
            <a:off x="5381529" y="2623635"/>
            <a:ext cx="361741" cy="516887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96850566-C1CD-4F32-B1B1-7FC08E927D46}"/>
              </a:ext>
            </a:extLst>
          </p:cNvPr>
          <p:cNvSpPr/>
          <p:nvPr/>
        </p:nvSpPr>
        <p:spPr>
          <a:xfrm rot="5400000">
            <a:off x="6340968" y="2615543"/>
            <a:ext cx="361741" cy="516887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19A82AA6-9C78-43BC-A7B8-48EB30C701EF}"/>
              </a:ext>
            </a:extLst>
          </p:cNvPr>
          <p:cNvSpPr/>
          <p:nvPr/>
        </p:nvSpPr>
        <p:spPr>
          <a:xfrm rot="5400000">
            <a:off x="7358035" y="2595231"/>
            <a:ext cx="361741" cy="516887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AF509108-1A9C-4842-94EB-2E6E0245C78C}"/>
              </a:ext>
            </a:extLst>
          </p:cNvPr>
          <p:cNvSpPr/>
          <p:nvPr/>
        </p:nvSpPr>
        <p:spPr>
          <a:xfrm rot="5400000">
            <a:off x="8358395" y="2615543"/>
            <a:ext cx="361741" cy="516887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9" name="Title 18">
            <a:extLst>
              <a:ext uri="{FF2B5EF4-FFF2-40B4-BE49-F238E27FC236}">
                <a16:creationId xmlns:a16="http://schemas.microsoft.com/office/drawing/2014/main" id="{6F08D21C-F982-4582-A047-F4AE42879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AX 2012 TVFC Example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47D7E52-3A1E-4FDD-B6A1-0B2102CDB28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C233DDD5-A0B3-4905-9CB9-D239C3597CBB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75499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D0E0F21-81A1-4E55-A45B-E8CBF1B6EF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D365 F&amp;O TFVC Example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AF2134-F26D-4C7D-9FB3-006C674628BD}"/>
              </a:ext>
            </a:extLst>
          </p:cNvPr>
          <p:cNvPicPr>
            <a:picLocks noGrp="1"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6678" y="859266"/>
            <a:ext cx="2928828" cy="3424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C311DED1-61F2-412F-B82A-D823E0E4C172}"/>
              </a:ext>
            </a:extLst>
          </p:cNvPr>
          <p:cNvSpPr/>
          <p:nvPr/>
        </p:nvSpPr>
        <p:spPr>
          <a:xfrm>
            <a:off x="2978494" y="3430650"/>
            <a:ext cx="361741" cy="516887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E9E87708-2D34-46D3-A073-049D82E0417F}"/>
              </a:ext>
            </a:extLst>
          </p:cNvPr>
          <p:cNvSpPr/>
          <p:nvPr/>
        </p:nvSpPr>
        <p:spPr>
          <a:xfrm>
            <a:off x="2978494" y="2224848"/>
            <a:ext cx="361741" cy="516887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88A96BA4-5D96-4811-AAAF-99237CF52A42}"/>
              </a:ext>
            </a:extLst>
          </p:cNvPr>
          <p:cNvSpPr/>
          <p:nvPr/>
        </p:nvSpPr>
        <p:spPr>
          <a:xfrm>
            <a:off x="2978494" y="1019046"/>
            <a:ext cx="361741" cy="516887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F4B169B-85E5-447A-B279-72ABF4E330C8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C233DDD5-A0B3-4905-9CB9-D239C3597CBB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28627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8A9A05-E430-4D6C-8095-AB5FF3F9F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TFVC Conceptual</a:t>
            </a:r>
          </a:p>
        </p:txBody>
      </p:sp>
      <p:pic>
        <p:nvPicPr>
          <p:cNvPr id="3" name="Picture 2" descr="Image result for git branching strategy azure devops">
            <a:extLst>
              <a:ext uri="{FF2B5EF4-FFF2-40B4-BE49-F238E27FC236}">
                <a16:creationId xmlns:a16="http://schemas.microsoft.com/office/drawing/2014/main" id="{AA36104E-B293-45BE-AD26-3E5E720A31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454" y="1127125"/>
            <a:ext cx="8405091" cy="3178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C6064F-2401-48C5-A4A3-182AEAAAB16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C233DDD5-A0B3-4905-9CB9-D239C3597CBB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D6DB6A66-EDBA-4564-8D91-5847108DCF9B}"/>
              </a:ext>
            </a:extLst>
          </p:cNvPr>
          <p:cNvSpPr/>
          <p:nvPr/>
        </p:nvSpPr>
        <p:spPr>
          <a:xfrm>
            <a:off x="532073" y="1127125"/>
            <a:ext cx="361741" cy="516887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451CAB3A-765D-4849-B3D0-92140121DE85}"/>
              </a:ext>
            </a:extLst>
          </p:cNvPr>
          <p:cNvSpPr/>
          <p:nvPr/>
        </p:nvSpPr>
        <p:spPr>
          <a:xfrm>
            <a:off x="1221883" y="2054863"/>
            <a:ext cx="361741" cy="516887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F59B14C9-7551-45FB-9E1D-922B59620600}"/>
              </a:ext>
            </a:extLst>
          </p:cNvPr>
          <p:cNvSpPr/>
          <p:nvPr/>
        </p:nvSpPr>
        <p:spPr>
          <a:xfrm>
            <a:off x="2537336" y="2913763"/>
            <a:ext cx="361741" cy="516887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1ABDAD4B-3900-4DB6-B96B-941A316B7BD7}"/>
              </a:ext>
            </a:extLst>
          </p:cNvPr>
          <p:cNvSpPr/>
          <p:nvPr/>
        </p:nvSpPr>
        <p:spPr>
          <a:xfrm>
            <a:off x="3714521" y="3855766"/>
            <a:ext cx="361741" cy="516887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58351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E27F44-9323-40BF-B721-2F7A99457C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Git Conceptual</a:t>
            </a:r>
          </a:p>
        </p:txBody>
      </p:sp>
      <p:pic>
        <p:nvPicPr>
          <p:cNvPr id="3" name="Picture 2" descr="Image result for git branching strategy azure devops">
            <a:extLst>
              <a:ext uri="{FF2B5EF4-FFF2-40B4-BE49-F238E27FC236}">
                <a16:creationId xmlns:a16="http://schemas.microsoft.com/office/drawing/2014/main" id="{D20A964B-32A7-42FA-AD30-6A660C0E61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754" y="1402556"/>
            <a:ext cx="8177965" cy="2338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65D9E7-F77E-469C-93D2-270D16C55AC7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C233DDD5-A0B3-4905-9CB9-D239C3597CBB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7201673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FCCB46D-B97C-4223-B356-5E13CA74F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TFVC Isn’t all bad</a:t>
            </a:r>
          </a:p>
        </p:txBody>
      </p:sp>
      <p:pic>
        <p:nvPicPr>
          <p:cNvPr id="7" name="Picture Placeholder 6" descr="A bookshelf with books on it&#10;&#10;Description automatically generated with low confidence">
            <a:extLst>
              <a:ext uri="{FF2B5EF4-FFF2-40B4-BE49-F238E27FC236}">
                <a16:creationId xmlns:a16="http://schemas.microsoft.com/office/drawing/2014/main" id="{49F7DFED-2A71-4E82-9C67-87721B3514E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33" r="30833"/>
          <a:stretch>
            <a:fillRect/>
          </a:stretch>
        </p:blipFill>
        <p:spPr/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C887CB-CC2A-4232-9DCB-C14B27AFCE1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r>
              <a:rPr lang="en-US" dirty="0"/>
              <a:t>Shelvesets</a:t>
            </a:r>
          </a:p>
          <a:p>
            <a:r>
              <a:rPr lang="en-US" dirty="0"/>
              <a:t>Gated Check-ins</a:t>
            </a:r>
          </a:p>
          <a:p>
            <a:pPr lvl="1"/>
            <a:r>
              <a:rPr lang="en-US" dirty="0"/>
              <a:t>http://www.atomicax.com/article/getting-started-gated-checkins</a:t>
            </a:r>
          </a:p>
          <a:p>
            <a:r>
              <a:rPr lang="en-US" dirty="0"/>
              <a:t>Policies</a:t>
            </a:r>
          </a:p>
          <a:p>
            <a:pPr lvl="1"/>
            <a:r>
              <a:rPr lang="en-US" dirty="0"/>
              <a:t>http://www.atomicax.com/article/getting-started-tfvc-and-d365fo</a:t>
            </a:r>
          </a:p>
          <a:p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94B1CE8-02D2-4F1D-A38E-3103570DAF5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8088132" y="387787"/>
            <a:ext cx="198772" cy="218137"/>
          </a:xfrm>
        </p:spPr>
        <p:txBody>
          <a:bodyPr/>
          <a:lstStyle/>
          <a:p>
            <a:fld id="{5D1978FA-4493-4B95-9121-6944EB468003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7912884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E52A5-29D5-481F-9848-9861490574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Git also has good things</a:t>
            </a:r>
          </a:p>
        </p:txBody>
      </p:sp>
      <p:pic>
        <p:nvPicPr>
          <p:cNvPr id="8" name="Picture Placeholder 7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B1B0FCF3-69E4-4D29-AAD3-CC5963F378B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44" r="33844"/>
          <a:stretch>
            <a:fillRect/>
          </a:stretch>
        </p:blipFill>
        <p:spPr/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C11602E-224C-4E07-BF77-DF453B1AD32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Projects</a:t>
            </a:r>
          </a:p>
          <a:p>
            <a:pPr lvl="1"/>
            <a:r>
              <a:rPr lang="en-US" dirty="0"/>
              <a:t>Need to relocate</a:t>
            </a:r>
          </a:p>
          <a:p>
            <a:pPr lvl="1"/>
            <a:r>
              <a:rPr lang="en-US" dirty="0"/>
              <a:t>Per Package</a:t>
            </a:r>
          </a:p>
          <a:p>
            <a:pPr lvl="1"/>
            <a:r>
              <a:rPr lang="en-US" dirty="0"/>
              <a:t>Instance Directory</a:t>
            </a:r>
          </a:p>
          <a:p>
            <a:r>
              <a:rPr lang="en-US" dirty="0"/>
              <a:t>Work Offline</a:t>
            </a:r>
          </a:p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C32F6E0-9EFF-4990-8B2B-973124FA914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Branching</a:t>
            </a:r>
          </a:p>
          <a:p>
            <a:pPr lvl="1"/>
            <a:r>
              <a:rPr lang="en-US" dirty="0"/>
              <a:t>Per work item</a:t>
            </a:r>
          </a:p>
          <a:p>
            <a:pPr lvl="1"/>
            <a:r>
              <a:rPr lang="en-US" dirty="0"/>
              <a:t>Or per requirement</a:t>
            </a:r>
          </a:p>
          <a:p>
            <a:r>
              <a:rPr lang="en-US" dirty="0"/>
              <a:t>Reviews</a:t>
            </a:r>
          </a:p>
          <a:p>
            <a:r>
              <a:rPr lang="en-US" dirty="0"/>
              <a:t>Pull Requests</a:t>
            </a: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200459F-942B-4C2A-A983-14152BE5BBAB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DCEF452D-F08F-4C0E-9C52-25CC1066A910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4061743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CC49F8-A978-4AD5-BE22-A8BB11F71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Why is git better</a:t>
            </a:r>
          </a:p>
        </p:txBody>
      </p:sp>
      <p:pic>
        <p:nvPicPr>
          <p:cNvPr id="5" name="Picture Placeholder 4" descr="Diagram&#10;&#10;Description automatically generated">
            <a:extLst>
              <a:ext uri="{FF2B5EF4-FFF2-40B4-BE49-F238E27FC236}">
                <a16:creationId xmlns:a16="http://schemas.microsoft.com/office/drawing/2014/main" id="{77A734F2-95AF-4A89-A9C9-F0D84AB89B40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51" r="21151"/>
          <a:stretch>
            <a:fillRect/>
          </a:stretch>
        </p:blipFill>
        <p:spPr/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517DDC7-B77C-49B0-9590-F2A448E6C76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Modern</a:t>
            </a:r>
          </a:p>
          <a:p>
            <a:r>
              <a:rPr lang="en-US" dirty="0"/>
              <a:t>Matches how things work in the real world</a:t>
            </a:r>
          </a:p>
          <a:p>
            <a:r>
              <a:rPr lang="en-US" dirty="0"/>
              <a:t>More “agile”</a:t>
            </a:r>
          </a:p>
          <a:p>
            <a:r>
              <a:rPr lang="en-US" dirty="0"/>
              <a:t>Meet requirements, 1 at a time</a:t>
            </a:r>
          </a:p>
          <a:p>
            <a:r>
              <a:rPr lang="en-US" dirty="0"/>
              <a:t>More Tools, More automation, More Actions</a:t>
            </a: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E48C261-CF5B-421A-978D-2716F51D994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8088132" y="387787"/>
            <a:ext cx="198772" cy="218137"/>
          </a:xfrm>
        </p:spPr>
        <p:txBody>
          <a:bodyPr/>
          <a:lstStyle/>
          <a:p>
            <a:fld id="{7A4C911B-0C42-479F-81DD-1B87C7E9D845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643609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76E5A0-3B43-4C16-BB10-2C69251B3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Converting to git</a:t>
            </a:r>
          </a:p>
        </p:txBody>
      </p:sp>
      <p:pic>
        <p:nvPicPr>
          <p:cNvPr id="9" name="Picture Placeholder 8" descr="A picture containing text&#10;&#10;Description automatically generated">
            <a:extLst>
              <a:ext uri="{FF2B5EF4-FFF2-40B4-BE49-F238E27FC236}">
                <a16:creationId xmlns:a16="http://schemas.microsoft.com/office/drawing/2014/main" id="{F002475C-FF17-4C46-ACA0-54B242BEA52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88" r="17688"/>
          <a:stretch>
            <a:fillRect/>
          </a:stretch>
        </p:blipFill>
        <p:spPr/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00E9D5-BDED-4782-B1AE-DBCF0A1A676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New Git Repo</a:t>
            </a:r>
          </a:p>
          <a:p>
            <a:r>
              <a:rPr lang="en-US" dirty="0"/>
              <a:t>New Branch</a:t>
            </a:r>
          </a:p>
          <a:p>
            <a:r>
              <a:rPr lang="en-US" dirty="0"/>
              <a:t>Move in code</a:t>
            </a:r>
          </a:p>
          <a:p>
            <a:r>
              <a:rPr lang="en-US" dirty="0"/>
              <a:t>Add .</a:t>
            </a:r>
            <a:r>
              <a:rPr lang="en-US" dirty="0" err="1"/>
              <a:t>gitignore</a:t>
            </a:r>
            <a:r>
              <a:rPr lang="en-US" dirty="0"/>
              <a:t> file</a:t>
            </a:r>
          </a:p>
          <a:p>
            <a:r>
              <a:rPr lang="en-US" dirty="0"/>
              <a:t>Relocate VS Projects</a:t>
            </a:r>
          </a:p>
          <a:p>
            <a:r>
              <a:rPr lang="en-US" dirty="0"/>
              <a:t>Clean-up; PR (Pull Request), delete old branch, lock TFVC</a:t>
            </a:r>
          </a:p>
          <a:p>
            <a:r>
              <a:rPr lang="en-US" dirty="0"/>
              <a:t>More Info: http://www.atomicax.com/article/moving-tfvc-git-azdo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032514-B0CE-4F08-8C40-C0F3E166C7C8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8088132" y="387787"/>
            <a:ext cx="198772" cy="218137"/>
          </a:xfrm>
        </p:spPr>
        <p:txBody>
          <a:bodyPr/>
          <a:lstStyle/>
          <a:p>
            <a:fld id="{7A4C911B-0C42-479F-81DD-1B87C7E9D845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5569715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62702A-28FD-493D-8251-921F4ED9E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Converting your brain to git</a:t>
            </a:r>
          </a:p>
        </p:txBody>
      </p:sp>
      <p:pic>
        <p:nvPicPr>
          <p:cNvPr id="7" name="Picture Placeholder 6" descr="A picture containing metalware, engine, gear&#10;&#10;Description automatically generated">
            <a:extLst>
              <a:ext uri="{FF2B5EF4-FFF2-40B4-BE49-F238E27FC236}">
                <a16:creationId xmlns:a16="http://schemas.microsoft.com/office/drawing/2014/main" id="{7096433F-233D-4A20-81D5-32C00045E29E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40" r="32040"/>
          <a:stretch>
            <a:fillRect/>
          </a:stretch>
        </p:blipFill>
        <p:spPr/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96C022-6895-4561-9D60-7E35467DC68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Change in how you think</a:t>
            </a:r>
          </a:p>
          <a:p>
            <a:pPr lvl="1"/>
            <a:r>
              <a:rPr lang="en-US" dirty="0"/>
              <a:t>Branch per work item</a:t>
            </a:r>
          </a:p>
          <a:p>
            <a:pPr lvl="1"/>
            <a:r>
              <a:rPr lang="en-US" dirty="0"/>
              <a:t>Branch per requirement</a:t>
            </a:r>
          </a:p>
          <a:p>
            <a:r>
              <a:rPr lang="en-US" dirty="0"/>
              <a:t>How you work</a:t>
            </a:r>
          </a:p>
          <a:p>
            <a:r>
              <a:rPr lang="en-US" dirty="0"/>
              <a:t>We’re pulling together, not pushing alone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BB9229-FF9B-4674-8827-6D2B3AD2E1A0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8088132" y="387787"/>
            <a:ext cx="198772" cy="218137"/>
          </a:xfrm>
        </p:spPr>
        <p:txBody>
          <a:bodyPr/>
          <a:lstStyle/>
          <a:p>
            <a:fld id="{7A4C911B-0C42-479F-81DD-1B87C7E9D845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3967945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70" name="pasted-imag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44" b="22144"/>
          <a:stretch/>
        </p:blipFill>
        <p:spPr>
          <a:xfrm>
            <a:off x="3336749" y="928403"/>
            <a:ext cx="2470501" cy="135182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873" name="Group 4873"/>
          <p:cNvGrpSpPr/>
          <p:nvPr/>
        </p:nvGrpSpPr>
        <p:grpSpPr>
          <a:xfrm>
            <a:off x="3641656" y="-154436"/>
            <a:ext cx="1860688" cy="2706788"/>
            <a:chOff x="0" y="0"/>
            <a:chExt cx="4961834" cy="7218101"/>
          </a:xfrm>
        </p:grpSpPr>
        <p:sp>
          <p:nvSpPr>
            <p:cNvPr id="4871" name="Shape 4871"/>
            <p:cNvSpPr/>
            <p:nvPr/>
          </p:nvSpPr>
          <p:spPr>
            <a:xfrm>
              <a:off x="0" y="2256266"/>
              <a:ext cx="4961835" cy="4961836"/>
            </a:xfrm>
            <a:prstGeom prst="ellipse">
              <a:avLst/>
            </a:prstGeom>
            <a:noFill/>
            <a:ln w="15875" cap="rnd">
              <a:solidFill>
                <a:schemeClr val="tx1"/>
              </a:solidFill>
              <a:custDash>
                <a:ds d="100000" sp="200000"/>
              </a:custDash>
              <a:round/>
            </a:ln>
            <a:effectLst/>
          </p:spPr>
          <p:txBody>
            <a:bodyPr wrap="square" lIns="19051" tIns="19051" rIns="19051" bIns="19051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 sz="1200"/>
            </a:p>
          </p:txBody>
        </p:sp>
        <p:sp>
          <p:nvSpPr>
            <p:cNvPr id="4872" name="Shape 4872"/>
            <p:cNvSpPr/>
            <p:nvPr/>
          </p:nvSpPr>
          <p:spPr>
            <a:xfrm flipV="1">
              <a:off x="2480916" y="0"/>
              <a:ext cx="1" cy="2005301"/>
            </a:xfrm>
            <a:prstGeom prst="line">
              <a:avLst/>
            </a:prstGeom>
            <a:noFill/>
            <a:ln w="15875" cap="rnd">
              <a:solidFill>
                <a:schemeClr val="tx1"/>
              </a:solidFill>
              <a:custDash>
                <a:ds d="100000" sp="200000"/>
              </a:custDash>
              <a:round/>
            </a:ln>
            <a:effectLst/>
          </p:spPr>
          <p:txBody>
            <a:bodyPr wrap="square" lIns="19051" tIns="19051" rIns="19051" bIns="19051" numCol="1" anchor="ctr">
              <a:noAutofit/>
            </a:bodyPr>
            <a:lstStyle/>
            <a:p>
              <a:pPr>
                <a:defRPr sz="3200"/>
              </a:pPr>
              <a:endParaRPr sz="1200"/>
            </a:p>
          </p:txBody>
        </p:sp>
      </p:grpSp>
      <p:sp>
        <p:nvSpPr>
          <p:cNvPr id="4874" name="Shape 4874"/>
          <p:cNvSpPr/>
          <p:nvPr/>
        </p:nvSpPr>
        <p:spPr>
          <a:xfrm flipV="1">
            <a:off x="4572000" y="2655933"/>
            <a:ext cx="0" cy="751988"/>
          </a:xfrm>
          <a:prstGeom prst="line">
            <a:avLst/>
          </a:prstGeom>
          <a:ln w="15875" cap="rnd">
            <a:solidFill>
              <a:schemeClr val="tx1"/>
            </a:solidFill>
            <a:custDash>
              <a:ds d="100000" sp="200000"/>
            </a:custDash>
          </a:ln>
        </p:spPr>
        <p:txBody>
          <a:bodyPr lIns="19051" tIns="19051" rIns="19051" bIns="19051" anchor="ctr"/>
          <a:lstStyle/>
          <a:p>
            <a:pPr>
              <a:defRPr sz="3200"/>
            </a:pPr>
            <a:endParaRPr sz="1200"/>
          </a:p>
        </p:txBody>
      </p:sp>
      <p:grpSp>
        <p:nvGrpSpPr>
          <p:cNvPr id="4878" name="Group 4878"/>
          <p:cNvGrpSpPr/>
          <p:nvPr/>
        </p:nvGrpSpPr>
        <p:grpSpPr>
          <a:xfrm>
            <a:off x="0" y="3323011"/>
            <a:ext cx="9144000" cy="1250679"/>
            <a:chOff x="0" y="0"/>
            <a:chExt cx="24384000" cy="3335142"/>
          </a:xfrm>
        </p:grpSpPr>
        <p:sp>
          <p:nvSpPr>
            <p:cNvPr id="4875" name="Shape 4875"/>
            <p:cNvSpPr/>
            <p:nvPr/>
          </p:nvSpPr>
          <p:spPr>
            <a:xfrm>
              <a:off x="0" y="0"/>
              <a:ext cx="24384000" cy="3335142"/>
            </a:xfrm>
            <a:prstGeom prst="rect">
              <a:avLst/>
            </a:pr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699352" scaled="0"/>
            </a:gradFill>
            <a:ln w="12700" cap="flat">
              <a:noFill/>
              <a:miter lim="400000"/>
            </a:ln>
            <a:effectLst/>
          </p:spPr>
          <p:txBody>
            <a:bodyPr wrap="square" lIns="19051" tIns="19051" rIns="19051" bIns="19051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 sz="1200"/>
            </a:p>
          </p:txBody>
        </p:sp>
        <p:sp>
          <p:nvSpPr>
            <p:cNvPr id="4876" name="Shape 4876"/>
            <p:cNvSpPr/>
            <p:nvPr/>
          </p:nvSpPr>
          <p:spPr>
            <a:xfrm>
              <a:off x="9013779" y="882269"/>
              <a:ext cx="6356445" cy="11799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19051" tIns="19051" rIns="19051" bIns="19051" numCol="1" anchor="t">
              <a:spAutoFit/>
            </a:bodyPr>
            <a:lstStyle>
              <a:lvl1pPr>
                <a:lnSpc>
                  <a:spcPct val="70000"/>
                </a:lnSpc>
                <a:defRPr sz="10000">
                  <a:solidFill>
                    <a:srgbClr val="FFFFFF"/>
                  </a:solidFill>
                  <a:latin typeface="Geomanist Black"/>
                  <a:ea typeface="Geomanist Black"/>
                  <a:cs typeface="Geomanist Black"/>
                  <a:sym typeface="Geomanist Black"/>
                </a:defRPr>
              </a:lvl1pPr>
            </a:lstStyle>
            <a:p>
              <a:r>
                <a:rPr sz="3751" dirty="0"/>
                <a:t>WELCOME</a:t>
              </a:r>
            </a:p>
          </p:txBody>
        </p:sp>
        <p:sp>
          <p:nvSpPr>
            <p:cNvPr id="4877" name="Shape 4877"/>
            <p:cNvSpPr/>
            <p:nvPr/>
          </p:nvSpPr>
          <p:spPr>
            <a:xfrm>
              <a:off x="4450035" y="1885620"/>
              <a:ext cx="15483936" cy="44764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19051" tIns="19051" rIns="19051" bIns="19051" numCol="1" anchor="t">
              <a:spAutoFit/>
            </a:bodyPr>
            <a:lstStyle>
              <a:lvl1pPr>
                <a:lnSpc>
                  <a:spcPct val="120000"/>
                </a:lnSpc>
                <a:defRPr sz="2000">
                  <a:solidFill>
                    <a:srgbClr val="FFFFFF"/>
                  </a:solidFill>
                  <a:latin typeface="Geomanist Regular"/>
                  <a:ea typeface="Geomanist Regular"/>
                  <a:cs typeface="Geomanist Regular"/>
                  <a:sym typeface="Geomanist Regular"/>
                </a:defRPr>
              </a:lvl1pPr>
            </a:lstStyle>
            <a:p>
              <a:r>
                <a:rPr lang="en-US" sz="751" dirty="0"/>
                <a:t>Thank you all for attending this session at #D365UrduHindi Bootcamp 2021</a:t>
              </a:r>
              <a:endParaRPr sz="751" dirty="0"/>
            </a:p>
          </p:txBody>
        </p:sp>
      </p:grpSp>
      <p:sp>
        <p:nvSpPr>
          <p:cNvPr id="13" name="Shape 4876">
            <a:extLst>
              <a:ext uri="{FF2B5EF4-FFF2-40B4-BE49-F238E27FC236}">
                <a16:creationId xmlns:a16="http://schemas.microsoft.com/office/drawing/2014/main" id="{C1135803-7BE2-0E43-B8C9-56846A25C8F5}"/>
              </a:ext>
            </a:extLst>
          </p:cNvPr>
          <p:cNvSpPr/>
          <p:nvPr/>
        </p:nvSpPr>
        <p:spPr>
          <a:xfrm>
            <a:off x="6344606" y="3657175"/>
            <a:ext cx="1755291" cy="48577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9051" tIns="19051" rIns="19051" bIns="19051" numCol="1" anchor="t">
            <a:spAutoFit/>
          </a:bodyPr>
          <a:lstStyle>
            <a:lvl1pPr>
              <a:lnSpc>
                <a:spcPct val="70000"/>
              </a:lnSpc>
              <a:defRPr sz="10000">
                <a:solidFill>
                  <a:srgbClr val="FFFFFF"/>
                </a:solidFill>
                <a:latin typeface="Geomanist Black"/>
                <a:ea typeface="Geomanist Black"/>
                <a:cs typeface="Geomanist Black"/>
                <a:sym typeface="Geomanist Black"/>
              </a:defRPr>
            </a:lvl1pPr>
          </a:lstStyle>
          <a:p>
            <a:r>
              <a:rPr lang="hi-IN" sz="3751" dirty="0"/>
              <a:t>स्वागत हे</a:t>
            </a:r>
            <a:endParaRPr sz="3751" dirty="0"/>
          </a:p>
        </p:txBody>
      </p:sp>
      <p:sp>
        <p:nvSpPr>
          <p:cNvPr id="15" name="Shape 4876">
            <a:extLst>
              <a:ext uri="{FF2B5EF4-FFF2-40B4-BE49-F238E27FC236}">
                <a16:creationId xmlns:a16="http://schemas.microsoft.com/office/drawing/2014/main" id="{7F6C2E66-FD50-674C-ADFF-D3395C3442C3}"/>
              </a:ext>
            </a:extLst>
          </p:cNvPr>
          <p:cNvSpPr/>
          <p:nvPr/>
        </p:nvSpPr>
        <p:spPr>
          <a:xfrm>
            <a:off x="797243" y="3653862"/>
            <a:ext cx="2002152" cy="4685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9051" tIns="19051" rIns="19051" bIns="19051" numCol="1" anchor="t">
            <a:spAutoFit/>
          </a:bodyPr>
          <a:lstStyle>
            <a:lvl1pPr>
              <a:lnSpc>
                <a:spcPct val="70000"/>
              </a:lnSpc>
              <a:defRPr sz="10000">
                <a:solidFill>
                  <a:srgbClr val="FFFFFF"/>
                </a:solidFill>
                <a:latin typeface="Geomanist Black"/>
                <a:ea typeface="Geomanist Black"/>
                <a:cs typeface="Geomanist Black"/>
                <a:sym typeface="Geomanist Black"/>
              </a:defRPr>
            </a:lvl1pPr>
          </a:lstStyle>
          <a:p>
            <a:r>
              <a:rPr lang="ar-SA" sz="3751" dirty="0"/>
              <a:t>خوش آمدید</a:t>
            </a:r>
            <a:endParaRPr sz="375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E6A1B69-BB8B-4835-B08F-CF9E258F6FE8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2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ip dir="r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ntr" presetSubtype="1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8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8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4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48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48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750"/>
                            </p:stCondLst>
                            <p:childTnLst>
                              <p:par>
                                <p:cTn id="1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4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1000"/>
                                        <p:tgtEl>
                                          <p:spTgt spid="48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3" presetClass="entr" presetSubtype="32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4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8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8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70" grpId="0" animBg="1" advAuto="0"/>
      <p:bldP spid="4873" grpId="0" animBg="1" advAuto="0"/>
      <p:bldP spid="4874" grpId="0" animBg="1" advAuto="0"/>
      <p:bldP spid="4878" grpId="0" animBg="1" advAuto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7E864B0-79F2-4FA7-9A0A-A0C5C259C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When to Commit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10AEB1-9A6D-45BE-952C-5811DD1054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381" y="1647744"/>
            <a:ext cx="6695238" cy="1380952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23F36C4C-B1DF-46EE-BF95-E2C60444025E}"/>
              </a:ext>
            </a:extLst>
          </p:cNvPr>
          <p:cNvSpPr/>
          <p:nvPr/>
        </p:nvSpPr>
        <p:spPr>
          <a:xfrm rot="16200000">
            <a:off x="3613077" y="3056443"/>
            <a:ext cx="361741" cy="516887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320716E0-D42B-470B-8F6D-5E953F547569}"/>
              </a:ext>
            </a:extLst>
          </p:cNvPr>
          <p:cNvSpPr/>
          <p:nvPr/>
        </p:nvSpPr>
        <p:spPr>
          <a:xfrm rot="16200000">
            <a:off x="4293460" y="3056443"/>
            <a:ext cx="361741" cy="516887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19C5C605-E129-42A5-BAB0-10B634FAA25F}"/>
              </a:ext>
            </a:extLst>
          </p:cNvPr>
          <p:cNvSpPr/>
          <p:nvPr/>
        </p:nvSpPr>
        <p:spPr>
          <a:xfrm rot="16200000">
            <a:off x="5011463" y="3056443"/>
            <a:ext cx="361741" cy="516887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91967E8-62E0-431A-BFAA-E9BC4FEFE54C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C233DDD5-A0B3-4905-9CB9-D239C3597CBB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300880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C0B66B-5E75-4409-8AEB-E1A2E750F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 of branch strategy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5092D43-C83C-4CAA-B9B9-3EB1B1C1EB2B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C233DDD5-A0B3-4905-9CB9-D239C3597CBB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2050" name="Picture 2" descr="A successful Git branching model » nvie.com">
            <a:extLst>
              <a:ext uri="{FF2B5EF4-FFF2-40B4-BE49-F238E27FC236}">
                <a16:creationId xmlns:a16="http://schemas.microsoft.com/office/drawing/2014/main" id="{4FB062E3-65A9-41CF-B510-C25BB90FDE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9816" y="778042"/>
            <a:ext cx="3244367" cy="4299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2216072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1C9A7D9-4ECD-4DC5-B7A1-0A6656B29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is a pull request</a:t>
            </a:r>
          </a:p>
        </p:txBody>
      </p:sp>
      <p:pic>
        <p:nvPicPr>
          <p:cNvPr id="7" name="Picture Placeholder 6" descr="Shape&#10;&#10;Description automatically generated with low confidence">
            <a:extLst>
              <a:ext uri="{FF2B5EF4-FFF2-40B4-BE49-F238E27FC236}">
                <a16:creationId xmlns:a16="http://schemas.microsoft.com/office/drawing/2014/main" id="{53738A05-DB7A-4F0A-99CC-D0CED5A6CB18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85" r="11685"/>
          <a:stretch>
            <a:fillRect/>
          </a:stretch>
        </p:blipFill>
        <p:spPr/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F4E9150-A9A8-412D-8684-2052701FB74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Pull requests let you tell others about changes you've pushed to a branch in a repository. Once a pull request is opened, you can discuss and review the potential changes with collaborators and add follow-up commits before your changes are merged into the base branch.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BC370D3-FC82-4A6D-858D-A2738D53AFBA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8088132" y="387787"/>
            <a:ext cx="198772" cy="218137"/>
          </a:xfrm>
        </p:spPr>
        <p:txBody>
          <a:bodyPr/>
          <a:lstStyle/>
          <a:p>
            <a:fld id="{7A4C911B-0C42-479F-81DD-1B87C7E9D845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5001913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D61914-F690-4465-807B-E51289C41A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When to Create a pull request</a:t>
            </a:r>
          </a:p>
        </p:txBody>
      </p:sp>
      <p:pic>
        <p:nvPicPr>
          <p:cNvPr id="7" name="Picture Placeholder 6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FDB1966B-DA81-4F0C-8624-664AF2459725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40" r="23940"/>
          <a:stretch>
            <a:fillRect/>
          </a:stretch>
        </p:blipFill>
        <p:spPr/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325F96-C1A4-4D0C-9CF2-94430B8E96F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When development is done</a:t>
            </a:r>
          </a:p>
          <a:p>
            <a:r>
              <a:rPr lang="en-US" dirty="0"/>
              <a:t>Test cases created</a:t>
            </a:r>
          </a:p>
          <a:p>
            <a:r>
              <a:rPr lang="en-US" dirty="0"/>
              <a:t>Tested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FC95B0-070F-4742-87A9-1FD4079CA79C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8088132" y="387787"/>
            <a:ext cx="198772" cy="218137"/>
          </a:xfrm>
        </p:spPr>
        <p:txBody>
          <a:bodyPr/>
          <a:lstStyle/>
          <a:p>
            <a:fld id="{7A4C911B-0C42-479F-81DD-1B87C7E9D845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0800453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12B06B-9560-4C5A-BF1B-962765A8C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to create a pull request</a:t>
            </a:r>
          </a:p>
        </p:txBody>
      </p:sp>
      <p:pic>
        <p:nvPicPr>
          <p:cNvPr id="7" name="Picture Placeholder 6" descr="A picture containing text, businesscard&#10;&#10;Description automatically generated">
            <a:extLst>
              <a:ext uri="{FF2B5EF4-FFF2-40B4-BE49-F238E27FC236}">
                <a16:creationId xmlns:a16="http://schemas.microsoft.com/office/drawing/2014/main" id="{8E927A2D-5BF7-49E5-BA5F-E53AC0B0C49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51" r="6551"/>
          <a:stretch>
            <a:fillRect/>
          </a:stretch>
        </p:blipFill>
        <p:spPr/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131AF8-BF10-402E-A6E4-221F7D3ACC3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In Visual Studio</a:t>
            </a:r>
          </a:p>
          <a:p>
            <a:r>
              <a:rPr lang="en-US" dirty="0"/>
              <a:t>In Azure DevOps</a:t>
            </a:r>
          </a:p>
          <a:p>
            <a:r>
              <a:rPr lang="en-US" dirty="0"/>
              <a:t>GitHub</a:t>
            </a:r>
          </a:p>
          <a:p>
            <a:r>
              <a:rPr lang="en-US" dirty="0"/>
              <a:t>GitLab</a:t>
            </a:r>
          </a:p>
          <a:p>
            <a:r>
              <a:rPr lang="en-US" dirty="0"/>
              <a:t>etc.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768FA9-5063-431F-84D7-79FE105B897C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8088132" y="387787"/>
            <a:ext cx="198772" cy="218137"/>
          </a:xfrm>
        </p:spPr>
        <p:txBody>
          <a:bodyPr/>
          <a:lstStyle/>
          <a:p>
            <a:fld id="{7A4C911B-0C42-479F-81DD-1B87C7E9D845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2271073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BCC59A0-BC7D-4C1A-B65F-3FCAB547E1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 Visual Studio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7D2A5C-35EB-492C-9C1E-23F1A4A0E6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3347" y="1124131"/>
            <a:ext cx="3419048" cy="2895238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FDB08CEE-81F2-4D34-A148-87F2910EB46E}"/>
              </a:ext>
            </a:extLst>
          </p:cNvPr>
          <p:cNvSpPr/>
          <p:nvPr/>
        </p:nvSpPr>
        <p:spPr>
          <a:xfrm>
            <a:off x="2681606" y="1762624"/>
            <a:ext cx="361741" cy="516887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995C30-9130-4940-9C6E-EDF82FDE613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C233DDD5-A0B3-4905-9CB9-D239C3597CBB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0574009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7225023-7939-406B-8133-05127111B8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 Azure DevOps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021B63D-F575-4944-9348-D23DDDA614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2772" y="868657"/>
            <a:ext cx="6899525" cy="3703955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1C0DA92E-DB4D-468B-BE39-BD1406B2DE45}"/>
              </a:ext>
            </a:extLst>
          </p:cNvPr>
          <p:cNvSpPr/>
          <p:nvPr/>
        </p:nvSpPr>
        <p:spPr>
          <a:xfrm rot="16200000">
            <a:off x="5217968" y="3710090"/>
            <a:ext cx="255618" cy="310977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CD01E17C-695C-4975-A66A-7E51F6F775D2}"/>
              </a:ext>
            </a:extLst>
          </p:cNvPr>
          <p:cNvSpPr/>
          <p:nvPr/>
        </p:nvSpPr>
        <p:spPr>
          <a:xfrm rot="16200000">
            <a:off x="6756604" y="1373602"/>
            <a:ext cx="255618" cy="310977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EFBF17C-3421-4945-84B1-6353DC692B3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C233DDD5-A0B3-4905-9CB9-D239C3597CBB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369916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07182BB-3901-43D1-9182-20CC19A262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Automation and actions</a:t>
            </a:r>
          </a:p>
        </p:txBody>
      </p:sp>
      <p:pic>
        <p:nvPicPr>
          <p:cNvPr id="9" name="Picture Placeholder 8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5ABE8587-D301-4A5A-A3F9-777FCD4C1CA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684" r="37684"/>
          <a:stretch>
            <a:fillRect/>
          </a:stretch>
        </p:blipFill>
        <p:spPr/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EC03FF8-F0C4-4228-82AE-E5241F0A722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Build a pull request before review</a:t>
            </a:r>
          </a:p>
          <a:p>
            <a:r>
              <a:rPr lang="en-US" dirty="0"/>
              <a:t>Checks for Pull Requests</a:t>
            </a:r>
          </a:p>
          <a:p>
            <a:r>
              <a:rPr lang="en-US" dirty="0"/>
              <a:t>Automated testing for Pull Requests (Advanced)</a:t>
            </a:r>
          </a:p>
          <a:p>
            <a:r>
              <a:rPr lang="en-US" dirty="0"/>
              <a:t>Automated Build for Commits (Advanced)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2B00203-D0CC-4C65-B663-57554C1A479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8088132" y="387787"/>
            <a:ext cx="198772" cy="218137"/>
          </a:xfrm>
        </p:spPr>
        <p:txBody>
          <a:bodyPr/>
          <a:lstStyle/>
          <a:p>
            <a:fld id="{7A4C911B-0C42-479F-81DD-1B87C7E9D845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8099707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AEEB0C-F589-4FBD-A956-B960D3CC8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is a quality bar?</a:t>
            </a:r>
          </a:p>
        </p:txBody>
      </p:sp>
      <p:pic>
        <p:nvPicPr>
          <p:cNvPr id="7" name="Picture Placeholder 6" descr="A close-up of a dollar bill&#10;&#10;Description automatically generated with low confidence">
            <a:extLst>
              <a:ext uri="{FF2B5EF4-FFF2-40B4-BE49-F238E27FC236}">
                <a16:creationId xmlns:a16="http://schemas.microsoft.com/office/drawing/2014/main" id="{0A28B1C7-2842-4055-A103-9CC7528C446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36" r="33836"/>
          <a:stretch>
            <a:fillRect/>
          </a:stretch>
        </p:blipFill>
        <p:spPr/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14BD37-F58C-4498-B329-5FC602119F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Minimum acceptable state for a set of changes</a:t>
            </a:r>
          </a:p>
          <a:p>
            <a:pPr lvl="1"/>
            <a:r>
              <a:rPr lang="en-US" dirty="0"/>
              <a:t>Compiles</a:t>
            </a:r>
          </a:p>
          <a:p>
            <a:pPr lvl="1"/>
            <a:r>
              <a:rPr lang="en-US" dirty="0"/>
              <a:t>Compiles and passes Unit Tests (SysTest)</a:t>
            </a:r>
          </a:p>
          <a:p>
            <a:pPr lvl="1"/>
            <a:r>
              <a:rPr lang="en-US" dirty="0"/>
              <a:t>Compiles and passes Unit Tests (SysTest), ATL tests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9384D40-A01D-422B-8B0B-DD015B4D4CBB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C233DDD5-A0B3-4905-9CB9-D239C3597CBB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3254817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A26F23D-AE85-47B4-82FB-12CE059440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Extended Branch and pull request timeline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482B30-0B78-4813-8C6A-D29F9CC75A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381" y="1810931"/>
            <a:ext cx="6695238" cy="1133333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16BDE79A-E15A-4E4F-9AE1-E37328E64618}"/>
              </a:ext>
            </a:extLst>
          </p:cNvPr>
          <p:cNvSpPr/>
          <p:nvPr/>
        </p:nvSpPr>
        <p:spPr>
          <a:xfrm rot="16200000">
            <a:off x="3592980" y="2866691"/>
            <a:ext cx="361741" cy="516887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36EE4CA9-4503-4D86-851A-E552E0FCA5EC}"/>
              </a:ext>
            </a:extLst>
          </p:cNvPr>
          <p:cNvSpPr/>
          <p:nvPr/>
        </p:nvSpPr>
        <p:spPr>
          <a:xfrm rot="16200000">
            <a:off x="4266219" y="2866690"/>
            <a:ext cx="361741" cy="516887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418ABCE7-D8CF-42D2-B5B5-ECF3736FD7B5}"/>
              </a:ext>
            </a:extLst>
          </p:cNvPr>
          <p:cNvSpPr/>
          <p:nvPr/>
        </p:nvSpPr>
        <p:spPr>
          <a:xfrm rot="16200000">
            <a:off x="5014382" y="2893256"/>
            <a:ext cx="361741" cy="516887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97D69CB3-E49A-421F-A7DD-E133F7596F3D}"/>
              </a:ext>
            </a:extLst>
          </p:cNvPr>
          <p:cNvSpPr/>
          <p:nvPr/>
        </p:nvSpPr>
        <p:spPr>
          <a:xfrm rot="5400000">
            <a:off x="3942618" y="2119153"/>
            <a:ext cx="361741" cy="5168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A89B2B44-7348-437F-9D8C-5365F17D507B}"/>
              </a:ext>
            </a:extLst>
          </p:cNvPr>
          <p:cNvSpPr/>
          <p:nvPr/>
        </p:nvSpPr>
        <p:spPr>
          <a:xfrm rot="5400000">
            <a:off x="4600537" y="2119153"/>
            <a:ext cx="361741" cy="5168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BEEBBA65-FCAE-4EB1-AA76-8E0D3B5038E9}"/>
              </a:ext>
            </a:extLst>
          </p:cNvPr>
          <p:cNvSpPr/>
          <p:nvPr/>
        </p:nvSpPr>
        <p:spPr>
          <a:xfrm rot="5400000">
            <a:off x="5382501" y="2121965"/>
            <a:ext cx="361741" cy="5168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F38221D3-A7D7-4CC4-A8A9-4EEAFFC24AED}"/>
              </a:ext>
            </a:extLst>
          </p:cNvPr>
          <p:cNvSpPr/>
          <p:nvPr/>
        </p:nvSpPr>
        <p:spPr>
          <a:xfrm rot="5400000">
            <a:off x="6501992" y="2078960"/>
            <a:ext cx="361741" cy="516887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BBD971E-C253-49F1-AE28-6E3701DC4CE0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C233DDD5-A0B3-4905-9CB9-D239C3597CBB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98942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7" name="Shape 526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/>
              <a:t>Speaker Intro</a:t>
            </a:r>
            <a:endParaRPr dirty="0"/>
          </a:p>
        </p:txBody>
      </p:sp>
      <p:sp>
        <p:nvSpPr>
          <p:cNvPr id="5268" name="Shape 5268"/>
          <p:cNvSpPr>
            <a:spLocks noGrp="1"/>
          </p:cNvSpPr>
          <p:nvPr>
            <p:ph type="sldNum" sz="quarter" idx="2"/>
          </p:nvPr>
        </p:nvSpPr>
        <p:spPr>
          <a:xfrm>
            <a:off x="8094543" y="387788"/>
            <a:ext cx="185948" cy="21813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3</a:t>
            </a:fld>
            <a:endParaRPr/>
          </a:p>
        </p:txBody>
      </p:sp>
      <p:sp>
        <p:nvSpPr>
          <p:cNvPr id="5280" name="Shape 5280"/>
          <p:cNvSpPr/>
          <p:nvPr/>
        </p:nvSpPr>
        <p:spPr>
          <a:xfrm>
            <a:off x="2699964" y="1656214"/>
            <a:ext cx="1643970" cy="412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9051" tIns="19051" rIns="19051" bIns="19051">
            <a:spAutoFit/>
          </a:bodyPr>
          <a:lstStyle/>
          <a:p>
            <a:pPr algn="l">
              <a:lnSpc>
                <a:spcPct val="90000"/>
              </a:lnSpc>
              <a:defRPr>
                <a:solidFill>
                  <a:srgbClr val="4C6077"/>
                </a:solidFill>
                <a:latin typeface="Geomanist Bold"/>
                <a:ea typeface="Geomanist Bold"/>
                <a:cs typeface="Geomanist Bold"/>
                <a:sym typeface="Geomanist Bold"/>
              </a:defRPr>
            </a:pPr>
            <a:r>
              <a:rPr lang="en-US" sz="1800" dirty="0"/>
              <a:t>Nathan Clouse</a:t>
            </a:r>
            <a:endParaRPr sz="1800" dirty="0"/>
          </a:p>
          <a:p>
            <a:pPr algn="l">
              <a:lnSpc>
                <a:spcPct val="90000"/>
              </a:lnSpc>
              <a:defRPr sz="2000">
                <a:latin typeface="Geomanist Regular"/>
                <a:ea typeface="Geomanist Regular"/>
                <a:cs typeface="Geomanist Regular"/>
                <a:sym typeface="Geomanist Regular"/>
              </a:defRPr>
            </a:pPr>
            <a:r>
              <a:rPr lang="en-US" sz="900" dirty="0"/>
              <a:t>Technical Architect</a:t>
            </a:r>
            <a:endParaRPr sz="900" dirty="0"/>
          </a:p>
        </p:txBody>
      </p:sp>
      <p:sp>
        <p:nvSpPr>
          <p:cNvPr id="5281" name="Shape 5281"/>
          <p:cNvSpPr/>
          <p:nvPr/>
        </p:nvSpPr>
        <p:spPr>
          <a:xfrm>
            <a:off x="5086506" y="1327033"/>
            <a:ext cx="3420560" cy="14974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9051" tIns="19051" rIns="19051" bIns="19051">
            <a:spAutoFit/>
          </a:bodyPr>
          <a:lstStyle/>
          <a:p>
            <a:pPr algn="l">
              <a:lnSpc>
                <a:spcPct val="120000"/>
              </a:lnSpc>
              <a:defRPr sz="2000">
                <a:latin typeface="Geomanist Medium"/>
                <a:ea typeface="Geomanist Medium"/>
                <a:cs typeface="Geomanist Medium"/>
                <a:sym typeface="Geomanist Medium"/>
              </a:defRPr>
            </a:pPr>
            <a:r>
              <a:rPr sz="900" dirty="0"/>
              <a:t>Hi Everyone</a:t>
            </a:r>
            <a:endParaRPr sz="900" dirty="0">
              <a:solidFill>
                <a:srgbClr val="00B18D"/>
              </a:solidFill>
            </a:endParaRPr>
          </a:p>
          <a:p>
            <a:pPr marL="171450" indent="-171450" algn="l">
              <a:lnSpc>
                <a:spcPct val="120000"/>
              </a:lnSpc>
              <a:buFont typeface="Arial" panose="020B0604020202020204" pitchFamily="34" charset="0"/>
              <a:buChar char="•"/>
              <a:defRPr sz="2000">
                <a:latin typeface="Geomanist Light"/>
                <a:ea typeface="Geomanist Light"/>
                <a:cs typeface="Geomanist Light"/>
                <a:sym typeface="Geomanist Light"/>
              </a:defRPr>
            </a:pPr>
            <a:r>
              <a:rPr lang="en-AU" sz="900" dirty="0"/>
              <a:t>I’m Nathan Clouse. I’m a Technical Architect with </a:t>
            </a:r>
            <a:r>
              <a:rPr lang="en-AU" sz="900" dirty="0" err="1"/>
              <a:t>enVista</a:t>
            </a:r>
            <a:r>
              <a:rPr lang="en-AU" sz="900" dirty="0"/>
              <a:t> Corporation in USA, headquartered in Carmel, Indiana. I’m a Biz Apps MVP and I’ve been working with AX and Finance and Operations for about 12 years. I focus on all things technical. I specialize in various Microsoft integration technologies that play nice with Finance and Operations and am passionate about application delivery. I post on various topics on my blog at atomicax.com.</a:t>
            </a:r>
            <a:br>
              <a:rPr lang="en-AU" sz="751" dirty="0"/>
            </a:br>
            <a:endParaRPr sz="751" dirty="0"/>
          </a:p>
        </p:txBody>
      </p:sp>
      <p:sp>
        <p:nvSpPr>
          <p:cNvPr id="5286" name="Shape 5286"/>
          <p:cNvSpPr/>
          <p:nvPr/>
        </p:nvSpPr>
        <p:spPr>
          <a:xfrm>
            <a:off x="482460" y="3894623"/>
            <a:ext cx="8088969" cy="0"/>
          </a:xfrm>
          <a:prstGeom prst="line">
            <a:avLst/>
          </a:prstGeom>
          <a:ln w="12700">
            <a:solidFill>
              <a:schemeClr val="accent2"/>
            </a:solidFill>
            <a:miter lim="400000"/>
          </a:ln>
        </p:spPr>
        <p:txBody>
          <a:bodyPr lIns="19051" tIns="19051" rIns="19051" bIns="19051" anchor="ctr"/>
          <a:lstStyle/>
          <a:p>
            <a:pPr>
              <a:defRPr sz="3200"/>
            </a:pPr>
            <a:endParaRPr sz="1200"/>
          </a:p>
        </p:txBody>
      </p:sp>
      <p:sp>
        <p:nvSpPr>
          <p:cNvPr id="16" name="Shape 8643">
            <a:extLst>
              <a:ext uri="{FF2B5EF4-FFF2-40B4-BE49-F238E27FC236}">
                <a16:creationId xmlns:a16="http://schemas.microsoft.com/office/drawing/2014/main" id="{D6ACE6A1-C17D-1E41-B988-6CB3AE1C03D5}"/>
              </a:ext>
            </a:extLst>
          </p:cNvPr>
          <p:cNvSpPr/>
          <p:nvPr/>
        </p:nvSpPr>
        <p:spPr>
          <a:xfrm>
            <a:off x="495177" y="1205674"/>
            <a:ext cx="1596578" cy="164199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cubicBezTo>
                  <a:pt x="8433" y="21600"/>
                  <a:pt x="6437" y="19979"/>
                  <a:pt x="5863" y="17789"/>
                </a:cubicBezTo>
                <a:lnTo>
                  <a:pt x="3811" y="17789"/>
                </a:lnTo>
                <a:lnTo>
                  <a:pt x="3811" y="15737"/>
                </a:lnTo>
                <a:cubicBezTo>
                  <a:pt x="1621" y="15163"/>
                  <a:pt x="0" y="13167"/>
                  <a:pt x="0" y="10800"/>
                </a:cubicBezTo>
                <a:cubicBezTo>
                  <a:pt x="0" y="8433"/>
                  <a:pt x="1621" y="6436"/>
                  <a:pt x="3811" y="5863"/>
                </a:cubicBezTo>
                <a:lnTo>
                  <a:pt x="3811" y="3811"/>
                </a:lnTo>
                <a:lnTo>
                  <a:pt x="5863" y="3811"/>
                </a:lnTo>
                <a:cubicBezTo>
                  <a:pt x="6437" y="1621"/>
                  <a:pt x="8433" y="0"/>
                  <a:pt x="10800" y="0"/>
                </a:cubicBezTo>
                <a:cubicBezTo>
                  <a:pt x="13167" y="0"/>
                  <a:pt x="15163" y="1621"/>
                  <a:pt x="15737" y="3811"/>
                </a:cubicBezTo>
                <a:lnTo>
                  <a:pt x="17789" y="3811"/>
                </a:lnTo>
                <a:lnTo>
                  <a:pt x="17789" y="5863"/>
                </a:lnTo>
                <a:cubicBezTo>
                  <a:pt x="19979" y="6436"/>
                  <a:pt x="21600" y="8433"/>
                  <a:pt x="21600" y="10800"/>
                </a:cubicBezTo>
                <a:cubicBezTo>
                  <a:pt x="21600" y="13167"/>
                  <a:pt x="19979" y="15163"/>
                  <a:pt x="17789" y="15737"/>
                </a:cubicBezTo>
                <a:lnTo>
                  <a:pt x="17789" y="17789"/>
                </a:lnTo>
                <a:lnTo>
                  <a:pt x="15737" y="17789"/>
                </a:lnTo>
                <a:cubicBezTo>
                  <a:pt x="15163" y="19979"/>
                  <a:pt x="13167" y="21600"/>
                  <a:pt x="10800" y="21600"/>
                </a:cubicBezTo>
                <a:close/>
              </a:path>
            </a:pathLst>
          </a:custGeom>
          <a:ln w="38100">
            <a:solidFill>
              <a:schemeClr val="accent1"/>
            </a:solidFill>
            <a:miter lim="400000"/>
          </a:ln>
        </p:spPr>
        <p:txBody>
          <a:bodyPr lIns="14288" tIns="14288" rIns="14288" bIns="14288" anchor="ctr"/>
          <a:lstStyle/>
          <a:p>
            <a:pPr defTabSz="171446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EBD67DC-B458-6247-94E7-DA6228F7E583}"/>
              </a:ext>
            </a:extLst>
          </p:cNvPr>
          <p:cNvGrpSpPr/>
          <p:nvPr/>
        </p:nvGrpSpPr>
        <p:grpSpPr>
          <a:xfrm>
            <a:off x="2515384" y="2275510"/>
            <a:ext cx="2120371" cy="683946"/>
            <a:chOff x="6050406" y="2706515"/>
            <a:chExt cx="2120371" cy="683946"/>
          </a:xfrm>
        </p:grpSpPr>
        <p:grpSp>
          <p:nvGrpSpPr>
            <p:cNvPr id="23" name="Group 7645">
              <a:extLst>
                <a:ext uri="{FF2B5EF4-FFF2-40B4-BE49-F238E27FC236}">
                  <a16:creationId xmlns:a16="http://schemas.microsoft.com/office/drawing/2014/main" id="{AB754916-49E7-0F4B-A369-1EBD512C30FF}"/>
                </a:ext>
              </a:extLst>
            </p:cNvPr>
            <p:cNvGrpSpPr/>
            <p:nvPr/>
          </p:nvGrpSpPr>
          <p:grpSpPr>
            <a:xfrm>
              <a:off x="6050406" y="2706515"/>
              <a:ext cx="910556" cy="202839"/>
              <a:chOff x="28361" y="0"/>
              <a:chExt cx="2428147" cy="540901"/>
            </a:xfrm>
          </p:grpSpPr>
          <p:sp>
            <p:nvSpPr>
              <p:cNvPr id="24" name="Shape 7643">
                <a:extLst>
                  <a:ext uri="{FF2B5EF4-FFF2-40B4-BE49-F238E27FC236}">
                    <a16:creationId xmlns:a16="http://schemas.microsoft.com/office/drawing/2014/main" id="{31463234-5E4F-1343-9504-B69171950D5F}"/>
                  </a:ext>
                </a:extLst>
              </p:cNvPr>
              <p:cNvSpPr/>
              <p:nvPr/>
            </p:nvSpPr>
            <p:spPr>
              <a:xfrm>
                <a:off x="28361" y="0"/>
                <a:ext cx="2428147" cy="540901"/>
              </a:xfrm>
              <a:prstGeom prst="roundRect">
                <a:avLst>
                  <a:gd name="adj" fmla="val 10959"/>
                </a:avLst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9051" tIns="19051" rIns="19051" bIns="19051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 sz="1200"/>
              </a:p>
            </p:txBody>
          </p:sp>
          <p:sp>
            <p:nvSpPr>
              <p:cNvPr id="25" name="Shape 7644">
                <a:extLst>
                  <a:ext uri="{FF2B5EF4-FFF2-40B4-BE49-F238E27FC236}">
                    <a16:creationId xmlns:a16="http://schemas.microsoft.com/office/drawing/2014/main" id="{1E766E55-77A0-AE44-82C3-AA1E5C690F3B}"/>
                  </a:ext>
                </a:extLst>
              </p:cNvPr>
              <p:cNvSpPr/>
              <p:nvPr/>
            </p:nvSpPr>
            <p:spPr>
              <a:xfrm>
                <a:off x="100684" y="117858"/>
                <a:ext cx="2283499" cy="38985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19051" tIns="19051" rIns="19051" bIns="19051" numCol="1" anchor="ctr">
                <a:spAutoFit/>
              </a:bodyPr>
              <a:lstStyle>
                <a:lvl1pPr>
                  <a:lnSpc>
                    <a:spcPct val="70000"/>
                  </a:lnSpc>
                  <a:defRPr sz="2500">
                    <a:solidFill>
                      <a:srgbClr val="FFFFFF"/>
                    </a:solidFill>
                    <a:latin typeface="Geomanist Bold"/>
                    <a:ea typeface="Geomanist Bold"/>
                    <a:cs typeface="Geomanist Bold"/>
                    <a:sym typeface="Geomanist Bold"/>
                  </a:defRPr>
                </a:lvl1pPr>
              </a:lstStyle>
              <a:p>
                <a:r>
                  <a:rPr lang="en-US" sz="939" dirty="0"/>
                  <a:t>X++</a:t>
                </a:r>
                <a:endParaRPr sz="939" dirty="0"/>
              </a:p>
            </p:txBody>
          </p:sp>
        </p:grpSp>
        <p:grpSp>
          <p:nvGrpSpPr>
            <p:cNvPr id="26" name="Group 7650">
              <a:extLst>
                <a:ext uri="{FF2B5EF4-FFF2-40B4-BE49-F238E27FC236}">
                  <a16:creationId xmlns:a16="http://schemas.microsoft.com/office/drawing/2014/main" id="{5D07FB0E-A311-2A49-8492-504794AFCD93}"/>
                </a:ext>
              </a:extLst>
            </p:cNvPr>
            <p:cNvGrpSpPr/>
            <p:nvPr/>
          </p:nvGrpSpPr>
          <p:grpSpPr>
            <a:xfrm>
              <a:off x="6985562" y="2706516"/>
              <a:ext cx="439185" cy="202839"/>
              <a:chOff x="656855" y="0"/>
              <a:chExt cx="1171159" cy="540901"/>
            </a:xfrm>
          </p:grpSpPr>
          <p:sp>
            <p:nvSpPr>
              <p:cNvPr id="27" name="Shape 7648">
                <a:extLst>
                  <a:ext uri="{FF2B5EF4-FFF2-40B4-BE49-F238E27FC236}">
                    <a16:creationId xmlns:a16="http://schemas.microsoft.com/office/drawing/2014/main" id="{3D16D260-40AA-0440-885A-6904A58A569B}"/>
                  </a:ext>
                </a:extLst>
              </p:cNvPr>
              <p:cNvSpPr/>
              <p:nvPr/>
            </p:nvSpPr>
            <p:spPr>
              <a:xfrm>
                <a:off x="722294" y="0"/>
                <a:ext cx="1040281" cy="540901"/>
              </a:xfrm>
              <a:prstGeom prst="roundRect">
                <a:avLst>
                  <a:gd name="adj" fmla="val 10959"/>
                </a:avLst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9051" tIns="19051" rIns="19051" bIns="19051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 sz="1200"/>
              </a:p>
            </p:txBody>
          </p:sp>
          <p:sp>
            <p:nvSpPr>
              <p:cNvPr id="28" name="Shape 7649">
                <a:extLst>
                  <a:ext uri="{FF2B5EF4-FFF2-40B4-BE49-F238E27FC236}">
                    <a16:creationId xmlns:a16="http://schemas.microsoft.com/office/drawing/2014/main" id="{5682971C-720E-7E4D-BDB3-9862EBEE6B6D}"/>
                  </a:ext>
                </a:extLst>
              </p:cNvPr>
              <p:cNvSpPr/>
              <p:nvPr/>
            </p:nvSpPr>
            <p:spPr>
              <a:xfrm>
                <a:off x="656855" y="117858"/>
                <a:ext cx="1171159" cy="38985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19051" tIns="19051" rIns="19051" bIns="19051" numCol="1" anchor="ctr">
                <a:spAutoFit/>
              </a:bodyPr>
              <a:lstStyle>
                <a:lvl1pPr>
                  <a:lnSpc>
                    <a:spcPct val="70000"/>
                  </a:lnSpc>
                  <a:defRPr sz="2500">
                    <a:solidFill>
                      <a:srgbClr val="FFFFFF"/>
                    </a:solidFill>
                    <a:latin typeface="Geomanist Bold"/>
                    <a:ea typeface="Geomanist Bold"/>
                    <a:cs typeface="Geomanist Bold"/>
                    <a:sym typeface="Geomanist Bold"/>
                  </a:defRPr>
                </a:lvl1pPr>
              </a:lstStyle>
              <a:p>
                <a:r>
                  <a:rPr lang="en-US" sz="939" dirty="0"/>
                  <a:t>Trainer</a:t>
                </a:r>
                <a:endParaRPr sz="939" dirty="0"/>
              </a:p>
            </p:txBody>
          </p:sp>
        </p:grpSp>
        <p:grpSp>
          <p:nvGrpSpPr>
            <p:cNvPr id="29" name="Group 7653">
              <a:extLst>
                <a:ext uri="{FF2B5EF4-FFF2-40B4-BE49-F238E27FC236}">
                  <a16:creationId xmlns:a16="http://schemas.microsoft.com/office/drawing/2014/main" id="{80306E05-BF94-C645-A8FA-5BE1B7DE2B5A}"/>
                </a:ext>
              </a:extLst>
            </p:cNvPr>
            <p:cNvGrpSpPr/>
            <p:nvPr/>
          </p:nvGrpSpPr>
          <p:grpSpPr>
            <a:xfrm>
              <a:off x="7449858" y="2706515"/>
              <a:ext cx="720919" cy="202839"/>
              <a:chOff x="281211" y="0"/>
              <a:chExt cx="1922447" cy="540901"/>
            </a:xfrm>
          </p:grpSpPr>
          <p:sp>
            <p:nvSpPr>
              <p:cNvPr id="30" name="Shape 7651">
                <a:extLst>
                  <a:ext uri="{FF2B5EF4-FFF2-40B4-BE49-F238E27FC236}">
                    <a16:creationId xmlns:a16="http://schemas.microsoft.com/office/drawing/2014/main" id="{00A481BB-FE5D-344C-AAB1-ECDD82B23493}"/>
                  </a:ext>
                </a:extLst>
              </p:cNvPr>
              <p:cNvSpPr/>
              <p:nvPr/>
            </p:nvSpPr>
            <p:spPr>
              <a:xfrm>
                <a:off x="281211" y="0"/>
                <a:ext cx="1922447" cy="540901"/>
              </a:xfrm>
              <a:prstGeom prst="roundRect">
                <a:avLst>
                  <a:gd name="adj" fmla="val 10959"/>
                </a:avLst>
              </a:prstGeom>
              <a:solidFill>
                <a:srgbClr val="4C607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9051" tIns="19051" rIns="19051" bIns="19051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 sz="1200"/>
              </a:p>
            </p:txBody>
          </p:sp>
          <p:sp>
            <p:nvSpPr>
              <p:cNvPr id="31" name="Shape 7652">
                <a:extLst>
                  <a:ext uri="{FF2B5EF4-FFF2-40B4-BE49-F238E27FC236}">
                    <a16:creationId xmlns:a16="http://schemas.microsoft.com/office/drawing/2014/main" id="{1580AD51-CE99-3C46-8C17-77B7178BB893}"/>
                  </a:ext>
                </a:extLst>
              </p:cNvPr>
              <p:cNvSpPr/>
              <p:nvPr/>
            </p:nvSpPr>
            <p:spPr>
              <a:xfrm>
                <a:off x="345766" y="117858"/>
                <a:ext cx="1793338" cy="38985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19051" tIns="19051" rIns="19051" bIns="19051" numCol="1" anchor="ctr">
                <a:spAutoFit/>
              </a:bodyPr>
              <a:lstStyle>
                <a:lvl1pPr>
                  <a:lnSpc>
                    <a:spcPct val="70000"/>
                  </a:lnSpc>
                  <a:defRPr sz="2500">
                    <a:solidFill>
                      <a:srgbClr val="FFFFFF"/>
                    </a:solidFill>
                    <a:latin typeface="Geomanist Bold"/>
                    <a:ea typeface="Geomanist Bold"/>
                    <a:cs typeface="Geomanist Bold"/>
                    <a:sym typeface="Geomanist Bold"/>
                  </a:defRPr>
                </a:lvl1pPr>
              </a:lstStyle>
              <a:p>
                <a:r>
                  <a:rPr lang="en-US" sz="939" dirty="0"/>
                  <a:t>ALM</a:t>
                </a:r>
                <a:endParaRPr sz="939" dirty="0"/>
              </a:p>
            </p:txBody>
          </p:sp>
        </p:grpSp>
        <p:grpSp>
          <p:nvGrpSpPr>
            <p:cNvPr id="32" name="Group 7656">
              <a:extLst>
                <a:ext uri="{FF2B5EF4-FFF2-40B4-BE49-F238E27FC236}">
                  <a16:creationId xmlns:a16="http://schemas.microsoft.com/office/drawing/2014/main" id="{C78FE927-8705-B44E-949C-00988E63B108}"/>
                </a:ext>
              </a:extLst>
            </p:cNvPr>
            <p:cNvGrpSpPr/>
            <p:nvPr/>
          </p:nvGrpSpPr>
          <p:grpSpPr>
            <a:xfrm>
              <a:off x="7160275" y="2950504"/>
              <a:ext cx="853044" cy="202839"/>
              <a:chOff x="105043" y="0"/>
              <a:chExt cx="2274783" cy="540901"/>
            </a:xfrm>
          </p:grpSpPr>
          <p:sp>
            <p:nvSpPr>
              <p:cNvPr id="33" name="Shape 7654">
                <a:extLst>
                  <a:ext uri="{FF2B5EF4-FFF2-40B4-BE49-F238E27FC236}">
                    <a16:creationId xmlns:a16="http://schemas.microsoft.com/office/drawing/2014/main" id="{BDE95BA9-7E70-BA4F-9020-77B313410B20}"/>
                  </a:ext>
                </a:extLst>
              </p:cNvPr>
              <p:cNvSpPr/>
              <p:nvPr/>
            </p:nvSpPr>
            <p:spPr>
              <a:xfrm>
                <a:off x="105043" y="0"/>
                <a:ext cx="2274783" cy="540901"/>
              </a:xfrm>
              <a:prstGeom prst="roundRect">
                <a:avLst>
                  <a:gd name="adj" fmla="val 10959"/>
                </a:avLst>
              </a:pr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9051" tIns="19051" rIns="19051" bIns="19051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 sz="1200"/>
              </a:p>
            </p:txBody>
          </p:sp>
          <p:sp>
            <p:nvSpPr>
              <p:cNvPr id="34" name="Shape 7655">
                <a:extLst>
                  <a:ext uri="{FF2B5EF4-FFF2-40B4-BE49-F238E27FC236}">
                    <a16:creationId xmlns:a16="http://schemas.microsoft.com/office/drawing/2014/main" id="{F3CE51B4-124B-3542-89BF-A728A6A9B1E9}"/>
                  </a:ext>
                </a:extLst>
              </p:cNvPr>
              <p:cNvSpPr/>
              <p:nvPr/>
            </p:nvSpPr>
            <p:spPr>
              <a:xfrm>
                <a:off x="293653" y="117858"/>
                <a:ext cx="1897559" cy="38985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19051" tIns="19051" rIns="19051" bIns="19051" numCol="1" anchor="ctr">
                <a:spAutoFit/>
              </a:bodyPr>
              <a:lstStyle>
                <a:lvl1pPr>
                  <a:lnSpc>
                    <a:spcPct val="70000"/>
                  </a:lnSpc>
                  <a:defRPr sz="2500">
                    <a:solidFill>
                      <a:srgbClr val="FFFFFF"/>
                    </a:solidFill>
                    <a:latin typeface="Geomanist Bold"/>
                    <a:ea typeface="Geomanist Bold"/>
                    <a:cs typeface="Geomanist Bold"/>
                    <a:sym typeface="Geomanist Bold"/>
                  </a:defRPr>
                </a:lvl1pPr>
              </a:lstStyle>
              <a:p>
                <a:r>
                  <a:rPr lang="en-US" sz="939" dirty="0"/>
                  <a:t>SQL</a:t>
                </a:r>
                <a:endParaRPr sz="939" dirty="0"/>
              </a:p>
            </p:txBody>
          </p:sp>
        </p:grpSp>
        <p:grpSp>
          <p:nvGrpSpPr>
            <p:cNvPr id="35" name="Group 7659">
              <a:extLst>
                <a:ext uri="{FF2B5EF4-FFF2-40B4-BE49-F238E27FC236}">
                  <a16:creationId xmlns:a16="http://schemas.microsoft.com/office/drawing/2014/main" id="{1AE4E472-D963-AD4C-B5FC-89F059CED03E}"/>
                </a:ext>
              </a:extLst>
            </p:cNvPr>
            <p:cNvGrpSpPr/>
            <p:nvPr/>
          </p:nvGrpSpPr>
          <p:grpSpPr>
            <a:xfrm>
              <a:off x="6050408" y="2950504"/>
              <a:ext cx="1058363" cy="202839"/>
              <a:chOff x="-168715" y="0"/>
              <a:chExt cx="2822299" cy="540901"/>
            </a:xfrm>
          </p:grpSpPr>
          <p:sp>
            <p:nvSpPr>
              <p:cNvPr id="36" name="Shape 7657">
                <a:extLst>
                  <a:ext uri="{FF2B5EF4-FFF2-40B4-BE49-F238E27FC236}">
                    <a16:creationId xmlns:a16="http://schemas.microsoft.com/office/drawing/2014/main" id="{BD873F62-09E8-3548-A3B4-E3E3C2288A6A}"/>
                  </a:ext>
                </a:extLst>
              </p:cNvPr>
              <p:cNvSpPr/>
              <p:nvPr/>
            </p:nvSpPr>
            <p:spPr>
              <a:xfrm>
                <a:off x="-168715" y="0"/>
                <a:ext cx="2822299" cy="540901"/>
              </a:xfrm>
              <a:prstGeom prst="roundRect">
                <a:avLst>
                  <a:gd name="adj" fmla="val 10959"/>
                </a:avLst>
              </a:pr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9051" tIns="19051" rIns="19051" bIns="19051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r>
                  <a:rPr lang="en-US" sz="1200" dirty="0"/>
                  <a:t>GIT</a:t>
                </a:r>
                <a:endParaRPr sz="1200" dirty="0"/>
              </a:p>
            </p:txBody>
          </p:sp>
          <p:sp>
            <p:nvSpPr>
              <p:cNvPr id="37" name="Shape 7658">
                <a:extLst>
                  <a:ext uri="{FF2B5EF4-FFF2-40B4-BE49-F238E27FC236}">
                    <a16:creationId xmlns:a16="http://schemas.microsoft.com/office/drawing/2014/main" id="{3B5B191D-F40F-054C-BCBF-0EC35F050661}"/>
                  </a:ext>
                </a:extLst>
              </p:cNvPr>
              <p:cNvSpPr/>
              <p:nvPr/>
            </p:nvSpPr>
            <p:spPr>
              <a:xfrm>
                <a:off x="-34174" y="154450"/>
                <a:ext cx="2553214" cy="3166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19051" tIns="19051" rIns="19051" bIns="19051" numCol="1" anchor="ctr">
                <a:spAutoFit/>
              </a:bodyPr>
              <a:lstStyle>
                <a:lvl1pPr>
                  <a:lnSpc>
                    <a:spcPct val="70000"/>
                  </a:lnSpc>
                  <a:defRPr sz="2500">
                    <a:solidFill>
                      <a:srgbClr val="FFFFFF"/>
                    </a:solidFill>
                    <a:latin typeface="Geomanist Bold"/>
                    <a:ea typeface="Geomanist Bold"/>
                    <a:cs typeface="Geomanist Bold"/>
                    <a:sym typeface="Geomanist Bold"/>
                  </a:defRPr>
                </a:lvl1pPr>
              </a:lstStyle>
              <a:p>
                <a:endParaRPr sz="700" dirty="0"/>
              </a:p>
            </p:txBody>
          </p:sp>
        </p:grpSp>
        <p:grpSp>
          <p:nvGrpSpPr>
            <p:cNvPr id="38" name="Group 7662">
              <a:extLst>
                <a:ext uri="{FF2B5EF4-FFF2-40B4-BE49-F238E27FC236}">
                  <a16:creationId xmlns:a16="http://schemas.microsoft.com/office/drawing/2014/main" id="{256EE328-29D3-B64E-B060-041A3ECBFE01}"/>
                </a:ext>
              </a:extLst>
            </p:cNvPr>
            <p:cNvGrpSpPr/>
            <p:nvPr/>
          </p:nvGrpSpPr>
          <p:grpSpPr>
            <a:xfrm>
              <a:off x="6050407" y="3187622"/>
              <a:ext cx="712296" cy="202839"/>
              <a:chOff x="292707" y="0"/>
              <a:chExt cx="1899455" cy="540901"/>
            </a:xfrm>
          </p:grpSpPr>
          <p:sp>
            <p:nvSpPr>
              <p:cNvPr id="39" name="Shape 7660">
                <a:extLst>
                  <a:ext uri="{FF2B5EF4-FFF2-40B4-BE49-F238E27FC236}">
                    <a16:creationId xmlns:a16="http://schemas.microsoft.com/office/drawing/2014/main" id="{83D23916-C432-9648-8FE4-63233F935740}"/>
                  </a:ext>
                </a:extLst>
              </p:cNvPr>
              <p:cNvSpPr/>
              <p:nvPr/>
            </p:nvSpPr>
            <p:spPr>
              <a:xfrm>
                <a:off x="292707" y="0"/>
                <a:ext cx="1899455" cy="540901"/>
              </a:xfrm>
              <a:prstGeom prst="roundRect">
                <a:avLst>
                  <a:gd name="adj" fmla="val 10959"/>
                </a:avLst>
              </a:prstGeom>
              <a:solidFill>
                <a:srgbClr val="A9AFB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9051" tIns="19051" rIns="19051" bIns="19051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r>
                  <a:rPr lang="en-US" sz="1200" dirty="0"/>
                  <a:t>MVP</a:t>
                </a:r>
                <a:endParaRPr sz="1200" dirty="0"/>
              </a:p>
            </p:txBody>
          </p:sp>
          <p:sp>
            <p:nvSpPr>
              <p:cNvPr id="40" name="Shape 7661">
                <a:extLst>
                  <a:ext uri="{FF2B5EF4-FFF2-40B4-BE49-F238E27FC236}">
                    <a16:creationId xmlns:a16="http://schemas.microsoft.com/office/drawing/2014/main" id="{CD57DB6A-021D-474E-9FBD-5CB1C886949B}"/>
                  </a:ext>
                </a:extLst>
              </p:cNvPr>
              <p:cNvSpPr/>
              <p:nvPr/>
            </p:nvSpPr>
            <p:spPr>
              <a:xfrm>
                <a:off x="385942" y="117858"/>
                <a:ext cx="1712991" cy="38985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19051" tIns="19051" rIns="19051" bIns="19051" numCol="1" anchor="ctr">
                <a:spAutoFit/>
              </a:bodyPr>
              <a:lstStyle>
                <a:lvl1pPr>
                  <a:lnSpc>
                    <a:spcPct val="70000"/>
                  </a:lnSpc>
                  <a:defRPr sz="2500">
                    <a:solidFill>
                      <a:srgbClr val="FFFFFF"/>
                    </a:solidFill>
                    <a:latin typeface="Geomanist Bold"/>
                    <a:ea typeface="Geomanist Bold"/>
                    <a:cs typeface="Geomanist Bold"/>
                    <a:sym typeface="Geomanist Bold"/>
                  </a:defRPr>
                </a:lvl1pPr>
              </a:lstStyle>
              <a:p>
                <a:endParaRPr sz="939" dirty="0"/>
              </a:p>
            </p:txBody>
          </p:sp>
        </p:grpSp>
        <p:grpSp>
          <p:nvGrpSpPr>
            <p:cNvPr id="41" name="Group 7665">
              <a:extLst>
                <a:ext uri="{FF2B5EF4-FFF2-40B4-BE49-F238E27FC236}">
                  <a16:creationId xmlns:a16="http://schemas.microsoft.com/office/drawing/2014/main" id="{C54ED2FD-35D2-0F49-AD3E-A47839EF13A7}"/>
                </a:ext>
              </a:extLst>
            </p:cNvPr>
            <p:cNvGrpSpPr/>
            <p:nvPr/>
          </p:nvGrpSpPr>
          <p:grpSpPr>
            <a:xfrm>
              <a:off x="6818269" y="3187622"/>
              <a:ext cx="688040" cy="202839"/>
              <a:chOff x="325048" y="0"/>
              <a:chExt cx="1834773" cy="540901"/>
            </a:xfrm>
          </p:grpSpPr>
          <p:sp>
            <p:nvSpPr>
              <p:cNvPr id="42" name="Shape 7663">
                <a:extLst>
                  <a:ext uri="{FF2B5EF4-FFF2-40B4-BE49-F238E27FC236}">
                    <a16:creationId xmlns:a16="http://schemas.microsoft.com/office/drawing/2014/main" id="{5BB75C14-1E95-7D46-AAAF-B409EF35F166}"/>
                  </a:ext>
                </a:extLst>
              </p:cNvPr>
              <p:cNvSpPr/>
              <p:nvPr/>
            </p:nvSpPr>
            <p:spPr>
              <a:xfrm>
                <a:off x="325048" y="0"/>
                <a:ext cx="1834773" cy="540901"/>
              </a:xfrm>
              <a:prstGeom prst="roundRect">
                <a:avLst>
                  <a:gd name="adj" fmla="val 10959"/>
                </a:avLst>
              </a:pr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9051" tIns="19051" rIns="19051" bIns="19051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r>
                  <a:rPr lang="en-US" sz="1050" dirty="0"/>
                  <a:t>#MVPBuzz</a:t>
                </a:r>
                <a:endParaRPr sz="1050" dirty="0"/>
              </a:p>
            </p:txBody>
          </p:sp>
          <p:sp>
            <p:nvSpPr>
              <p:cNvPr id="43" name="Shape 7664">
                <a:extLst>
                  <a:ext uri="{FF2B5EF4-FFF2-40B4-BE49-F238E27FC236}">
                    <a16:creationId xmlns:a16="http://schemas.microsoft.com/office/drawing/2014/main" id="{E840EAA3-CA4D-3848-9E34-655BFB0089FB}"/>
                  </a:ext>
                </a:extLst>
              </p:cNvPr>
              <p:cNvSpPr/>
              <p:nvPr/>
            </p:nvSpPr>
            <p:spPr>
              <a:xfrm>
                <a:off x="385941" y="117858"/>
                <a:ext cx="1712992" cy="38985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19051" tIns="19051" rIns="19051" bIns="19051" numCol="1" anchor="ctr">
                <a:spAutoFit/>
              </a:bodyPr>
              <a:lstStyle>
                <a:lvl1pPr>
                  <a:lnSpc>
                    <a:spcPct val="70000"/>
                  </a:lnSpc>
                  <a:defRPr sz="2500">
                    <a:solidFill>
                      <a:srgbClr val="FFFFFF"/>
                    </a:solidFill>
                    <a:latin typeface="Geomanist Bold"/>
                    <a:ea typeface="Geomanist Bold"/>
                    <a:cs typeface="Geomanist Bold"/>
                    <a:sym typeface="Geomanist Bold"/>
                  </a:defRPr>
                </a:lvl1pPr>
              </a:lstStyle>
              <a:p>
                <a:endParaRPr sz="939" dirty="0"/>
              </a:p>
            </p:txBody>
          </p:sp>
        </p:grpSp>
        <p:grpSp>
          <p:nvGrpSpPr>
            <p:cNvPr id="44" name="Group 7668">
              <a:extLst>
                <a:ext uri="{FF2B5EF4-FFF2-40B4-BE49-F238E27FC236}">
                  <a16:creationId xmlns:a16="http://schemas.microsoft.com/office/drawing/2014/main" id="{B142C480-A434-F146-85BD-3F53FB013795}"/>
                </a:ext>
              </a:extLst>
            </p:cNvPr>
            <p:cNvGrpSpPr/>
            <p:nvPr/>
          </p:nvGrpSpPr>
          <p:grpSpPr>
            <a:xfrm>
              <a:off x="7561499" y="3187622"/>
              <a:ext cx="526212" cy="202839"/>
              <a:chOff x="540820" y="0"/>
              <a:chExt cx="1403229" cy="540901"/>
            </a:xfrm>
          </p:grpSpPr>
          <p:sp>
            <p:nvSpPr>
              <p:cNvPr id="45" name="Shape 7666">
                <a:extLst>
                  <a:ext uri="{FF2B5EF4-FFF2-40B4-BE49-F238E27FC236}">
                    <a16:creationId xmlns:a16="http://schemas.microsoft.com/office/drawing/2014/main" id="{A9EF67AC-EC7C-8048-8665-5D50599814FD}"/>
                  </a:ext>
                </a:extLst>
              </p:cNvPr>
              <p:cNvSpPr/>
              <p:nvPr/>
            </p:nvSpPr>
            <p:spPr>
              <a:xfrm>
                <a:off x="540820" y="0"/>
                <a:ext cx="1403229" cy="540901"/>
              </a:xfrm>
              <a:prstGeom prst="roundRect">
                <a:avLst>
                  <a:gd name="adj" fmla="val 10959"/>
                </a:avLst>
              </a:prstGeom>
              <a:solidFill>
                <a:schemeClr val="accent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9051" tIns="19051" rIns="19051" bIns="19051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r>
                  <a:rPr lang="en-US" sz="1200" dirty="0"/>
                  <a:t>USA</a:t>
                </a:r>
                <a:endParaRPr sz="1200" dirty="0"/>
              </a:p>
            </p:txBody>
          </p:sp>
          <p:sp>
            <p:nvSpPr>
              <p:cNvPr id="46" name="Shape 7667">
                <a:extLst>
                  <a:ext uri="{FF2B5EF4-FFF2-40B4-BE49-F238E27FC236}">
                    <a16:creationId xmlns:a16="http://schemas.microsoft.com/office/drawing/2014/main" id="{E689175F-BAEE-EB43-80AC-A35EE7CB45DA}"/>
                  </a:ext>
                </a:extLst>
              </p:cNvPr>
              <p:cNvSpPr/>
              <p:nvPr/>
            </p:nvSpPr>
            <p:spPr>
              <a:xfrm>
                <a:off x="639358" y="117858"/>
                <a:ext cx="1206152" cy="38985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19051" tIns="19051" rIns="19051" bIns="19051" numCol="1" anchor="ctr">
                <a:spAutoFit/>
              </a:bodyPr>
              <a:lstStyle>
                <a:lvl1pPr>
                  <a:lnSpc>
                    <a:spcPct val="70000"/>
                  </a:lnSpc>
                  <a:defRPr sz="2500">
                    <a:solidFill>
                      <a:srgbClr val="FFFFFF"/>
                    </a:solidFill>
                    <a:latin typeface="Geomanist Bold"/>
                    <a:ea typeface="Geomanist Bold"/>
                    <a:cs typeface="Geomanist Bold"/>
                    <a:sym typeface="Geomanist Bold"/>
                  </a:defRPr>
                </a:lvl1pPr>
              </a:lstStyle>
              <a:p>
                <a:endParaRPr lang="en-AU" sz="939" dirty="0"/>
              </a:p>
            </p:txBody>
          </p:sp>
        </p:grpSp>
      </p:grpSp>
      <p:sp>
        <p:nvSpPr>
          <p:cNvPr id="48" name="Shape 12929">
            <a:extLst>
              <a:ext uri="{FF2B5EF4-FFF2-40B4-BE49-F238E27FC236}">
                <a16:creationId xmlns:a16="http://schemas.microsoft.com/office/drawing/2014/main" id="{31F475AD-9178-0344-AE0C-793AC680671A}"/>
              </a:ext>
            </a:extLst>
          </p:cNvPr>
          <p:cNvSpPr/>
          <p:nvPr/>
        </p:nvSpPr>
        <p:spPr>
          <a:xfrm>
            <a:off x="696791" y="3974958"/>
            <a:ext cx="7583700" cy="3181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9051" tIns="19051" rIns="19051" bIns="19051">
            <a:spAutoFit/>
          </a:bodyPr>
          <a:lstStyle/>
          <a:p>
            <a:pPr>
              <a:lnSpc>
                <a:spcPct val="70000"/>
              </a:lnSpc>
              <a:defRPr sz="6500" cap="all">
                <a:solidFill>
                  <a:srgbClr val="4C6077"/>
                </a:solidFill>
                <a:latin typeface="Geomanist Bold"/>
                <a:ea typeface="Geomanist Bold"/>
                <a:cs typeface="Geomanist Bold"/>
                <a:sym typeface="Geomanist Bold"/>
              </a:defRPr>
            </a:pPr>
            <a:r>
              <a:rPr lang="en-US" sz="2439" spc="-150" dirty="0"/>
              <a:t>D365FO, Git and ALM: how to deliver more, faster</a:t>
            </a:r>
            <a:endParaRPr lang="en-AU" sz="2439" spc="-150" dirty="0"/>
          </a:p>
        </p:txBody>
      </p:sp>
      <p:sp>
        <p:nvSpPr>
          <p:cNvPr id="49" name="Shape 31179">
            <a:extLst>
              <a:ext uri="{FF2B5EF4-FFF2-40B4-BE49-F238E27FC236}">
                <a16:creationId xmlns:a16="http://schemas.microsoft.com/office/drawing/2014/main" id="{D5864A0E-BA5A-A740-9BD1-19BC4DC4C24E}"/>
              </a:ext>
            </a:extLst>
          </p:cNvPr>
          <p:cNvSpPr/>
          <p:nvPr/>
        </p:nvSpPr>
        <p:spPr>
          <a:xfrm>
            <a:off x="2928870" y="3042976"/>
            <a:ext cx="1107691" cy="6925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9051" tIns="19051" rIns="19051" bIns="19051">
            <a:spAutoFit/>
          </a:bodyPr>
          <a:lstStyle/>
          <a:p>
            <a:pPr algn="l">
              <a:lnSpc>
                <a:spcPct val="110000"/>
              </a:lnSpc>
              <a:defRPr sz="3200">
                <a:solidFill>
                  <a:srgbClr val="95C348"/>
                </a:solidFill>
                <a:latin typeface="Geomanist Bold"/>
                <a:ea typeface="Geomanist Bold"/>
                <a:cs typeface="Geomanist Bold"/>
                <a:sym typeface="Geomanist Bold"/>
              </a:defRPr>
            </a:pPr>
            <a:r>
              <a:rPr sz="1200" dirty="0">
                <a:solidFill>
                  <a:schemeClr val="accent3"/>
                </a:solidFill>
              </a:rPr>
              <a:t>EMAIL</a:t>
            </a:r>
          </a:p>
          <a:p>
            <a:pPr algn="l">
              <a:lnSpc>
                <a:spcPct val="110000"/>
              </a:lnSpc>
              <a:defRPr sz="2000">
                <a:solidFill>
                  <a:srgbClr val="4C6077"/>
                </a:solidFill>
                <a:latin typeface="Geomanist Regular"/>
                <a:ea typeface="Geomanist Regular"/>
                <a:cs typeface="Geomanist Regular"/>
                <a:sym typeface="Geomanist Regular"/>
              </a:defRPr>
            </a:pPr>
            <a:r>
              <a:rPr lang="en-US" sz="751" u="sng" dirty="0"/>
              <a:t>nclouse@envistacorp.com</a:t>
            </a:r>
          </a:p>
          <a:p>
            <a:pPr algn="l">
              <a:lnSpc>
                <a:spcPct val="110000"/>
              </a:lnSpc>
              <a:defRPr sz="2000">
                <a:solidFill>
                  <a:srgbClr val="4C6077"/>
                </a:solidFill>
                <a:latin typeface="Geomanist Regular"/>
                <a:ea typeface="Geomanist Regular"/>
                <a:cs typeface="Geomanist Regular"/>
                <a:sym typeface="Geomanist Regular"/>
              </a:defRPr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94C247"/>
                </a:solidFill>
                <a:effectLst/>
                <a:uLnTx/>
                <a:uFillTx/>
                <a:latin typeface="Helvetica Light"/>
                <a:sym typeface="Helvetica Light"/>
              </a:rPr>
              <a:t>Twitter</a:t>
            </a:r>
            <a:endParaRPr lang="en-US" sz="751" u="sng" dirty="0"/>
          </a:p>
          <a:p>
            <a:pPr algn="l">
              <a:lnSpc>
                <a:spcPct val="110000"/>
              </a:lnSpc>
              <a:defRPr sz="2000">
                <a:solidFill>
                  <a:srgbClr val="4C6077"/>
                </a:solidFill>
                <a:latin typeface="Geomanist Regular"/>
                <a:ea typeface="Geomanist Regular"/>
                <a:cs typeface="Geomanist Regular"/>
                <a:sym typeface="Geomanist Regular"/>
              </a:defRPr>
            </a:pPr>
            <a:r>
              <a:rPr lang="en-US" sz="751" u="sng" dirty="0"/>
              <a:t>@NathanClouseAX</a:t>
            </a:r>
            <a:endParaRPr sz="751" u="sng" dirty="0">
              <a:hlinkClick r:id="rId2"/>
            </a:endParaRPr>
          </a:p>
        </p:txBody>
      </p:sp>
      <p:grpSp>
        <p:nvGrpSpPr>
          <p:cNvPr id="50" name="Group 31183">
            <a:extLst>
              <a:ext uri="{FF2B5EF4-FFF2-40B4-BE49-F238E27FC236}">
                <a16:creationId xmlns:a16="http://schemas.microsoft.com/office/drawing/2014/main" id="{5F8CB48F-0F76-CE4A-8952-85BAB7850650}"/>
              </a:ext>
            </a:extLst>
          </p:cNvPr>
          <p:cNvGrpSpPr/>
          <p:nvPr/>
        </p:nvGrpSpPr>
        <p:grpSpPr>
          <a:xfrm>
            <a:off x="2561052" y="3137213"/>
            <a:ext cx="328510" cy="326460"/>
            <a:chOff x="0" y="0"/>
            <a:chExt cx="1270000" cy="1270000"/>
          </a:xfrm>
        </p:grpSpPr>
        <p:sp>
          <p:nvSpPr>
            <p:cNvPr id="51" name="Shape 31181">
              <a:extLst>
                <a:ext uri="{FF2B5EF4-FFF2-40B4-BE49-F238E27FC236}">
                  <a16:creationId xmlns:a16="http://schemas.microsoft.com/office/drawing/2014/main" id="{5DD15EAE-EDA2-D94E-A182-7A88809C9B97}"/>
                </a:ext>
              </a:extLst>
            </p:cNvPr>
            <p:cNvSpPr/>
            <p:nvPr/>
          </p:nvSpPr>
          <p:spPr>
            <a:xfrm>
              <a:off x="281276" y="212551"/>
              <a:ext cx="732846" cy="7273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84" h="21600" extrusionOk="0">
                  <a:moveTo>
                    <a:pt x="10710" y="0"/>
                  </a:moveTo>
                  <a:cubicBezTo>
                    <a:pt x="10209" y="0"/>
                    <a:pt x="9797" y="416"/>
                    <a:pt x="9797" y="920"/>
                  </a:cubicBezTo>
                  <a:lnTo>
                    <a:pt x="9797" y="8963"/>
                  </a:lnTo>
                  <a:lnTo>
                    <a:pt x="8517" y="7833"/>
                  </a:lnTo>
                  <a:cubicBezTo>
                    <a:pt x="8153" y="7510"/>
                    <a:pt x="7552" y="7557"/>
                    <a:pt x="7231" y="7929"/>
                  </a:cubicBezTo>
                  <a:cubicBezTo>
                    <a:pt x="6911" y="8301"/>
                    <a:pt x="6951" y="8891"/>
                    <a:pt x="7320" y="9214"/>
                  </a:cubicBezTo>
                  <a:lnTo>
                    <a:pt x="10111" y="11705"/>
                  </a:lnTo>
                  <a:cubicBezTo>
                    <a:pt x="10616" y="12117"/>
                    <a:pt x="11136" y="11889"/>
                    <a:pt x="11302" y="11747"/>
                  </a:cubicBezTo>
                  <a:lnTo>
                    <a:pt x="14094" y="9214"/>
                  </a:lnTo>
                  <a:cubicBezTo>
                    <a:pt x="14458" y="8846"/>
                    <a:pt x="14503" y="8295"/>
                    <a:pt x="14182" y="7923"/>
                  </a:cubicBezTo>
                  <a:cubicBezTo>
                    <a:pt x="13862" y="7551"/>
                    <a:pt x="13271" y="7504"/>
                    <a:pt x="12902" y="7827"/>
                  </a:cubicBezTo>
                  <a:lnTo>
                    <a:pt x="11622" y="8957"/>
                  </a:lnTo>
                  <a:lnTo>
                    <a:pt x="11622" y="920"/>
                  </a:lnTo>
                  <a:cubicBezTo>
                    <a:pt x="11622" y="411"/>
                    <a:pt x="11210" y="0"/>
                    <a:pt x="10710" y="0"/>
                  </a:cubicBezTo>
                  <a:close/>
                  <a:moveTo>
                    <a:pt x="6378" y="4786"/>
                  </a:moveTo>
                  <a:cubicBezTo>
                    <a:pt x="6155" y="4757"/>
                    <a:pt x="5918" y="4816"/>
                    <a:pt x="5714" y="4953"/>
                  </a:cubicBezTo>
                  <a:lnTo>
                    <a:pt x="357" y="9010"/>
                  </a:lnTo>
                  <a:cubicBezTo>
                    <a:pt x="98" y="9183"/>
                    <a:pt x="-16" y="9464"/>
                    <a:pt x="2" y="9751"/>
                  </a:cubicBezTo>
                  <a:lnTo>
                    <a:pt x="2" y="20680"/>
                  </a:lnTo>
                  <a:cubicBezTo>
                    <a:pt x="2" y="21312"/>
                    <a:pt x="458" y="21600"/>
                    <a:pt x="914" y="21600"/>
                  </a:cubicBezTo>
                  <a:lnTo>
                    <a:pt x="20577" y="21600"/>
                  </a:lnTo>
                  <a:cubicBezTo>
                    <a:pt x="21384" y="21600"/>
                    <a:pt x="21584" y="21220"/>
                    <a:pt x="21584" y="20680"/>
                  </a:cubicBezTo>
                  <a:lnTo>
                    <a:pt x="21584" y="9805"/>
                  </a:lnTo>
                  <a:cubicBezTo>
                    <a:pt x="21584" y="9416"/>
                    <a:pt x="21235" y="9035"/>
                    <a:pt x="21134" y="8969"/>
                  </a:cubicBezTo>
                  <a:lnTo>
                    <a:pt x="15741" y="4953"/>
                  </a:lnTo>
                  <a:cubicBezTo>
                    <a:pt x="15377" y="4675"/>
                    <a:pt x="14780" y="4723"/>
                    <a:pt x="14508" y="5139"/>
                  </a:cubicBezTo>
                  <a:cubicBezTo>
                    <a:pt x="14232" y="5506"/>
                    <a:pt x="14280" y="6107"/>
                    <a:pt x="14692" y="6381"/>
                  </a:cubicBezTo>
                  <a:lnTo>
                    <a:pt x="19214" y="9745"/>
                  </a:lnTo>
                  <a:lnTo>
                    <a:pt x="10751" y="16300"/>
                  </a:lnTo>
                  <a:lnTo>
                    <a:pt x="2331" y="9739"/>
                  </a:lnTo>
                  <a:lnTo>
                    <a:pt x="6763" y="6381"/>
                  </a:lnTo>
                  <a:cubicBezTo>
                    <a:pt x="7176" y="6103"/>
                    <a:pt x="7219" y="5550"/>
                    <a:pt x="6947" y="5139"/>
                  </a:cubicBezTo>
                  <a:cubicBezTo>
                    <a:pt x="6809" y="4931"/>
                    <a:pt x="6601" y="4815"/>
                    <a:pt x="6378" y="4786"/>
                  </a:cubicBezTo>
                  <a:close/>
                  <a:moveTo>
                    <a:pt x="19711" y="11645"/>
                  </a:moveTo>
                  <a:cubicBezTo>
                    <a:pt x="19711" y="11645"/>
                    <a:pt x="19711" y="18929"/>
                    <a:pt x="19711" y="18929"/>
                  </a:cubicBezTo>
                  <a:lnTo>
                    <a:pt x="14953" y="15332"/>
                  </a:lnTo>
                  <a:lnTo>
                    <a:pt x="19711" y="11645"/>
                  </a:lnTo>
                  <a:close/>
                  <a:moveTo>
                    <a:pt x="1833" y="11681"/>
                  </a:moveTo>
                  <a:lnTo>
                    <a:pt x="6544" y="15338"/>
                  </a:lnTo>
                  <a:lnTo>
                    <a:pt x="1833" y="18899"/>
                  </a:lnTo>
                  <a:cubicBezTo>
                    <a:pt x="1833" y="18899"/>
                    <a:pt x="1833" y="11681"/>
                    <a:pt x="1833" y="11681"/>
                  </a:cubicBezTo>
                  <a:close/>
                  <a:moveTo>
                    <a:pt x="13448" y="16438"/>
                  </a:moveTo>
                  <a:lnTo>
                    <a:pt x="17898" y="19807"/>
                  </a:lnTo>
                  <a:cubicBezTo>
                    <a:pt x="17898" y="19807"/>
                    <a:pt x="3587" y="19807"/>
                    <a:pt x="3587" y="19807"/>
                  </a:cubicBezTo>
                  <a:lnTo>
                    <a:pt x="8049" y="16485"/>
                  </a:lnTo>
                  <a:lnTo>
                    <a:pt x="10200" y="18146"/>
                  </a:lnTo>
                  <a:cubicBezTo>
                    <a:pt x="10521" y="18377"/>
                    <a:pt x="10976" y="18377"/>
                    <a:pt x="11297" y="18146"/>
                  </a:cubicBezTo>
                  <a:lnTo>
                    <a:pt x="13448" y="16438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14288" tIns="14288" rIns="14288" bIns="14288" numCol="1" anchor="ctr">
              <a:noAutofit/>
            </a:bodyPr>
            <a:lstStyle/>
            <a:p>
              <a:pPr defTabSz="171446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52" name="Shape 31182">
              <a:extLst>
                <a:ext uri="{FF2B5EF4-FFF2-40B4-BE49-F238E27FC236}">
                  <a16:creationId xmlns:a16="http://schemas.microsoft.com/office/drawing/2014/main" id="{327BF005-2786-8645-838B-9406E5E1910A}"/>
                </a:ext>
              </a:extLst>
            </p:cNvPr>
            <p:cNvSpPr/>
            <p:nvPr/>
          </p:nvSpPr>
          <p:spPr>
            <a:xfrm>
              <a:off x="0" y="0"/>
              <a:ext cx="1270000" cy="1270000"/>
            </a:xfrm>
            <a:prstGeom prst="ellipse">
              <a:avLst/>
            </a:prstGeom>
            <a:noFill/>
            <a:ln w="25400" cap="flat">
              <a:solidFill>
                <a:schemeClr val="accent3"/>
              </a:solidFill>
              <a:prstDash val="solid"/>
              <a:miter lim="400000"/>
            </a:ln>
            <a:effectLst/>
          </p:spPr>
          <p:txBody>
            <a:bodyPr wrap="square" lIns="19051" tIns="19051" rIns="19051" bIns="19051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 sz="1200"/>
            </a:p>
          </p:txBody>
        </p:sp>
      </p:grpSp>
      <p:pic>
        <p:nvPicPr>
          <p:cNvPr id="5" name="Picture 4" descr="A person smiling for the camera&#10;&#10;Description automatically generated with medium confidence">
            <a:extLst>
              <a:ext uri="{FF2B5EF4-FFF2-40B4-BE49-F238E27FC236}">
                <a16:creationId xmlns:a16="http://schemas.microsoft.com/office/drawing/2014/main" id="{63A57037-2A40-4A14-9E25-C12E51A25AD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516" y="1537721"/>
            <a:ext cx="977900" cy="9779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ip dir="r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A26F23D-AE85-47B4-82FB-12CE059440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Continuous integration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3316064-1694-4C8A-AA72-DDBC9F325E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618" y="1037455"/>
            <a:ext cx="8650764" cy="3313513"/>
          </a:xfrm>
          <a:prstGeom prst="rect">
            <a:avLst/>
          </a:prstGeom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4D25C153-0C49-4B9F-BC95-CD1A026F4EDD}"/>
              </a:ext>
            </a:extLst>
          </p:cNvPr>
          <p:cNvSpPr/>
          <p:nvPr/>
        </p:nvSpPr>
        <p:spPr>
          <a:xfrm>
            <a:off x="4792546" y="2218570"/>
            <a:ext cx="215440" cy="3867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F3A2C49E-378B-4AF7-9BD5-CF8892CB9564}"/>
              </a:ext>
            </a:extLst>
          </p:cNvPr>
          <p:cNvSpPr/>
          <p:nvPr/>
        </p:nvSpPr>
        <p:spPr>
          <a:xfrm rot="5400000">
            <a:off x="1336048" y="1307924"/>
            <a:ext cx="270659" cy="307839"/>
          </a:xfrm>
          <a:prstGeom prst="rightArrow">
            <a:avLst>
              <a:gd name="adj1" fmla="val 50000"/>
              <a:gd name="adj2" fmla="val 38889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4A66E2A6-6BB3-4CB2-9EE0-807D64E9B89C}"/>
              </a:ext>
            </a:extLst>
          </p:cNvPr>
          <p:cNvSpPr/>
          <p:nvPr/>
        </p:nvSpPr>
        <p:spPr>
          <a:xfrm rot="16200000">
            <a:off x="5753417" y="4207753"/>
            <a:ext cx="270659" cy="307839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1434C85D-EBC5-40F8-9B8A-BA1D4BED2C77}"/>
              </a:ext>
            </a:extLst>
          </p:cNvPr>
          <p:cNvSpPr/>
          <p:nvPr/>
        </p:nvSpPr>
        <p:spPr>
          <a:xfrm rot="10800000">
            <a:off x="1497081" y="2847071"/>
            <a:ext cx="215440" cy="386741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03C5AE1-E074-4ECE-9C27-2E2DF8303EA8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C233DDD5-A0B3-4905-9CB9-D239C3597CBB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7664338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A26F23D-AE85-47B4-82FB-12CE059440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Pull Request Example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A79BFF-E0E4-4548-93F0-A29D4F027A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237" y="977950"/>
            <a:ext cx="8623526" cy="3177088"/>
          </a:xfrm>
          <a:prstGeom prst="rect">
            <a:avLst/>
          </a:prstGeom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F42F2A37-86DE-48D9-A341-88EC883AB988}"/>
              </a:ext>
            </a:extLst>
          </p:cNvPr>
          <p:cNvSpPr/>
          <p:nvPr/>
        </p:nvSpPr>
        <p:spPr>
          <a:xfrm>
            <a:off x="396519" y="2082954"/>
            <a:ext cx="192085" cy="394640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FC0D102F-D976-494F-8A75-7BBFEDDB93BE}"/>
              </a:ext>
            </a:extLst>
          </p:cNvPr>
          <p:cNvSpPr/>
          <p:nvPr/>
        </p:nvSpPr>
        <p:spPr>
          <a:xfrm rot="10800000">
            <a:off x="1210037" y="2369174"/>
            <a:ext cx="192085" cy="3946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25A5AB84-FDF4-4546-B99F-D169945691FF}"/>
              </a:ext>
            </a:extLst>
          </p:cNvPr>
          <p:cNvSpPr/>
          <p:nvPr/>
        </p:nvSpPr>
        <p:spPr>
          <a:xfrm rot="10800000">
            <a:off x="1533812" y="2733509"/>
            <a:ext cx="192085" cy="39464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589796F-6FF9-44AC-B725-83B16C541180}"/>
              </a:ext>
            </a:extLst>
          </p:cNvPr>
          <p:cNvSpPr/>
          <p:nvPr/>
        </p:nvSpPr>
        <p:spPr>
          <a:xfrm>
            <a:off x="1493553" y="1244523"/>
            <a:ext cx="703547" cy="168781"/>
          </a:xfrm>
          <a:prstGeom prst="rect">
            <a:avLst/>
          </a:prstGeom>
          <a:solidFill>
            <a:schemeClr val="accent5">
              <a:alpha val="25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072080E-08E1-45F1-88ED-5BE868A710C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C233DDD5-A0B3-4905-9CB9-D239C3597CBB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A26E65FB-7C87-4EEF-AAE9-7ACA21D60505}"/>
              </a:ext>
            </a:extLst>
          </p:cNvPr>
          <p:cNvSpPr/>
          <p:nvPr/>
        </p:nvSpPr>
        <p:spPr>
          <a:xfrm rot="10800000">
            <a:off x="7995433" y="3760398"/>
            <a:ext cx="192085" cy="39464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E5F7575B-2112-4510-9B99-17300B0E4175}"/>
              </a:ext>
            </a:extLst>
          </p:cNvPr>
          <p:cNvSpPr/>
          <p:nvPr/>
        </p:nvSpPr>
        <p:spPr>
          <a:xfrm rot="10800000">
            <a:off x="7397201" y="1618583"/>
            <a:ext cx="192085" cy="394640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12046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A26F23D-AE85-47B4-82FB-12CE059440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Pull Request Checks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F56026-B171-4292-BA18-848973AAF9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741" y="1322589"/>
            <a:ext cx="8442517" cy="3053240"/>
          </a:xfrm>
          <a:prstGeom prst="rect">
            <a:avLst/>
          </a:prstGeom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7A4CCFC8-7257-4387-8674-FAF30A08E7E5}"/>
              </a:ext>
            </a:extLst>
          </p:cNvPr>
          <p:cNvSpPr/>
          <p:nvPr/>
        </p:nvSpPr>
        <p:spPr>
          <a:xfrm>
            <a:off x="6101733" y="1878997"/>
            <a:ext cx="233313" cy="398512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85E0AB30-D170-4B8B-8FBE-5CD2D675C6AF}"/>
              </a:ext>
            </a:extLst>
          </p:cNvPr>
          <p:cNvSpPr/>
          <p:nvPr/>
        </p:nvSpPr>
        <p:spPr>
          <a:xfrm>
            <a:off x="6092410" y="2164847"/>
            <a:ext cx="233313" cy="3985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264FC38F-F9E0-46C8-A2CF-701890C9974B}"/>
              </a:ext>
            </a:extLst>
          </p:cNvPr>
          <p:cNvSpPr/>
          <p:nvPr/>
        </p:nvSpPr>
        <p:spPr>
          <a:xfrm>
            <a:off x="6101732" y="2717315"/>
            <a:ext cx="233313" cy="39851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BB81EB-FD88-4769-8CC5-98DA6E71582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C233DDD5-A0B3-4905-9CB9-D239C3597CBB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35548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179CF-9540-428F-9DAA-0E659E4CA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 Pull Request with Merge Conflicts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D7AD19-9B56-4A88-A33D-7A9BB3828C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885" y="857582"/>
            <a:ext cx="8720229" cy="3139713"/>
          </a:xfrm>
          <a:prstGeom prst="rect">
            <a:avLst/>
          </a:prstGeom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337FDE81-76C0-4575-B961-F8E76DD484E0}"/>
              </a:ext>
            </a:extLst>
          </p:cNvPr>
          <p:cNvSpPr/>
          <p:nvPr/>
        </p:nvSpPr>
        <p:spPr>
          <a:xfrm>
            <a:off x="48430" y="819791"/>
            <a:ext cx="262439" cy="436293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1416566-D1D9-4662-B416-D9A234EF34FE}"/>
              </a:ext>
            </a:extLst>
          </p:cNvPr>
          <p:cNvSpPr/>
          <p:nvPr/>
        </p:nvSpPr>
        <p:spPr>
          <a:xfrm>
            <a:off x="1431474" y="1126308"/>
            <a:ext cx="648808" cy="186595"/>
          </a:xfrm>
          <a:prstGeom prst="rect">
            <a:avLst/>
          </a:prstGeom>
          <a:solidFill>
            <a:schemeClr val="accent5">
              <a:alpha val="25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246CCD5F-829E-4B33-A734-D2491F9529AC}"/>
              </a:ext>
            </a:extLst>
          </p:cNvPr>
          <p:cNvSpPr/>
          <p:nvPr/>
        </p:nvSpPr>
        <p:spPr>
          <a:xfrm>
            <a:off x="175259" y="2283590"/>
            <a:ext cx="262439" cy="4362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A8623EA0-3282-4B6D-B509-CF69B7E82E5D}"/>
              </a:ext>
            </a:extLst>
          </p:cNvPr>
          <p:cNvSpPr/>
          <p:nvPr/>
        </p:nvSpPr>
        <p:spPr>
          <a:xfrm>
            <a:off x="149859" y="1589636"/>
            <a:ext cx="262439" cy="43629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8916C7FB-EAFD-4C58-9AE0-DD7A896760DF}"/>
              </a:ext>
            </a:extLst>
          </p:cNvPr>
          <p:cNvSpPr/>
          <p:nvPr/>
        </p:nvSpPr>
        <p:spPr>
          <a:xfrm rot="10800000">
            <a:off x="2080282" y="1222673"/>
            <a:ext cx="262439" cy="436293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B98D34C-2D37-4349-9166-4BEFD9CDAD96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C233DDD5-A0B3-4905-9CB9-D239C3597CBB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EB3E2A32-2260-40B8-A1C0-B8961F733829}"/>
              </a:ext>
            </a:extLst>
          </p:cNvPr>
          <p:cNvSpPr/>
          <p:nvPr/>
        </p:nvSpPr>
        <p:spPr>
          <a:xfrm rot="10800000">
            <a:off x="7899389" y="1963682"/>
            <a:ext cx="192085" cy="394640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84902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10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179CF-9540-428F-9DAA-0E659E4CA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Merge Conflicts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8BB7B21-871F-458F-9666-C0DA2E3BFE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331" y="717615"/>
            <a:ext cx="7089337" cy="370826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AFCE92D-E8EE-45FF-812C-223EEF24E52C}"/>
              </a:ext>
            </a:extLst>
          </p:cNvPr>
          <p:cNvSpPr/>
          <p:nvPr/>
        </p:nvSpPr>
        <p:spPr>
          <a:xfrm>
            <a:off x="1128156" y="1812164"/>
            <a:ext cx="1202414" cy="759585"/>
          </a:xfrm>
          <a:prstGeom prst="rect">
            <a:avLst/>
          </a:prstGeom>
          <a:solidFill>
            <a:schemeClr val="accent5">
              <a:alpha val="25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9538A243-D923-4ECB-9D41-8A202DF48078}"/>
              </a:ext>
            </a:extLst>
          </p:cNvPr>
          <p:cNvSpPr/>
          <p:nvPr/>
        </p:nvSpPr>
        <p:spPr>
          <a:xfrm>
            <a:off x="2357964" y="3780215"/>
            <a:ext cx="258660" cy="358822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753403F9-643A-4E75-BD09-4FBC6576AFB5}"/>
              </a:ext>
            </a:extLst>
          </p:cNvPr>
          <p:cNvSpPr/>
          <p:nvPr/>
        </p:nvSpPr>
        <p:spPr>
          <a:xfrm>
            <a:off x="5072213" y="3780215"/>
            <a:ext cx="258660" cy="358822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64F2D121-45A4-479A-88E5-DA81FA80F5B1}"/>
              </a:ext>
            </a:extLst>
          </p:cNvPr>
          <p:cNvSpPr/>
          <p:nvPr/>
        </p:nvSpPr>
        <p:spPr>
          <a:xfrm>
            <a:off x="6813432" y="1624000"/>
            <a:ext cx="258660" cy="358822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49F795C5-C3A9-4A62-8E20-9C2B776B0020}"/>
              </a:ext>
            </a:extLst>
          </p:cNvPr>
          <p:cNvSpPr/>
          <p:nvPr/>
        </p:nvSpPr>
        <p:spPr>
          <a:xfrm>
            <a:off x="6066461" y="3029318"/>
            <a:ext cx="258660" cy="358822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CA3900C-0072-4487-B9B1-FE856C5E495A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C233DDD5-A0B3-4905-9CB9-D239C3597CBB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638604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179CF-9540-428F-9DAA-0E659E4CA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Combined Branch and pull request example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35F6FE4-83B8-4702-BD34-3513878581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6415" y="1806051"/>
            <a:ext cx="6695238" cy="1933333"/>
          </a:xfrm>
          <a:prstGeom prst="rect">
            <a:avLst/>
          </a:prstGeom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D50B9162-9D08-45CC-9B41-FB1A5ABD4865}"/>
              </a:ext>
            </a:extLst>
          </p:cNvPr>
          <p:cNvSpPr/>
          <p:nvPr/>
        </p:nvSpPr>
        <p:spPr>
          <a:xfrm rot="16200000">
            <a:off x="3523810" y="2114275"/>
            <a:ext cx="361741" cy="516887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94FB4B0C-019D-4E83-9C4C-147923BDFAC6}"/>
              </a:ext>
            </a:extLst>
          </p:cNvPr>
          <p:cNvSpPr/>
          <p:nvPr/>
        </p:nvSpPr>
        <p:spPr>
          <a:xfrm rot="16200000">
            <a:off x="4207097" y="2114274"/>
            <a:ext cx="361741" cy="516887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477DAD54-CD2E-453B-8079-24D79C17C13A}"/>
              </a:ext>
            </a:extLst>
          </p:cNvPr>
          <p:cNvSpPr/>
          <p:nvPr/>
        </p:nvSpPr>
        <p:spPr>
          <a:xfrm rot="16200000">
            <a:off x="4915068" y="2140840"/>
            <a:ext cx="361741" cy="516887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7984B89D-15AB-4EEA-8C21-79FB396F114C}"/>
              </a:ext>
            </a:extLst>
          </p:cNvPr>
          <p:cNvSpPr/>
          <p:nvPr/>
        </p:nvSpPr>
        <p:spPr>
          <a:xfrm rot="5400000">
            <a:off x="3873448" y="1366737"/>
            <a:ext cx="361741" cy="5168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8AFA643D-0567-40B2-90A9-483774F4663A}"/>
              </a:ext>
            </a:extLst>
          </p:cNvPr>
          <p:cNvSpPr/>
          <p:nvPr/>
        </p:nvSpPr>
        <p:spPr>
          <a:xfrm rot="5400000">
            <a:off x="4541415" y="1366737"/>
            <a:ext cx="361741" cy="5168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C74F148B-D615-4798-90D6-A868558BD590}"/>
              </a:ext>
            </a:extLst>
          </p:cNvPr>
          <p:cNvSpPr/>
          <p:nvPr/>
        </p:nvSpPr>
        <p:spPr>
          <a:xfrm rot="5400000">
            <a:off x="5323379" y="1369549"/>
            <a:ext cx="361741" cy="5168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0621514A-2186-4D35-B588-2B1D75154184}"/>
              </a:ext>
            </a:extLst>
          </p:cNvPr>
          <p:cNvSpPr/>
          <p:nvPr/>
        </p:nvSpPr>
        <p:spPr>
          <a:xfrm rot="5400000">
            <a:off x="6402678" y="1326544"/>
            <a:ext cx="361741" cy="516887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4489016E-38B3-4E26-AC60-88F17140D44F}"/>
              </a:ext>
            </a:extLst>
          </p:cNvPr>
          <p:cNvSpPr/>
          <p:nvPr/>
        </p:nvSpPr>
        <p:spPr>
          <a:xfrm rot="5400000">
            <a:off x="7548272" y="1346640"/>
            <a:ext cx="361741" cy="51688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2708BAC7-844A-4AE4-B91F-CC4816F95B2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C233DDD5-A0B3-4905-9CB9-D239C3597CBB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113000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5D219D-85C2-45D0-A1EB-9281E949DC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7715" y="1027968"/>
            <a:ext cx="6628571" cy="37047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F179CF-9540-428F-9DAA-0E659E4CA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Branch and Resource Management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4DC575E-BA7B-4CF4-AE2D-0C98B145FD6E}"/>
              </a:ext>
            </a:extLst>
          </p:cNvPr>
          <p:cNvSpPr/>
          <p:nvPr/>
        </p:nvSpPr>
        <p:spPr>
          <a:xfrm>
            <a:off x="1257714" y="779414"/>
            <a:ext cx="6628571" cy="630391"/>
          </a:xfrm>
          <a:prstGeom prst="rect">
            <a:avLst/>
          </a:prstGeom>
          <a:solidFill>
            <a:schemeClr val="accent1">
              <a:alpha val="25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8B693D6-FFB7-4008-BF3C-0962ABC066B6}"/>
              </a:ext>
            </a:extLst>
          </p:cNvPr>
          <p:cNvSpPr/>
          <p:nvPr/>
        </p:nvSpPr>
        <p:spPr>
          <a:xfrm>
            <a:off x="1257714" y="2711209"/>
            <a:ext cx="6628571" cy="630391"/>
          </a:xfrm>
          <a:prstGeom prst="rect">
            <a:avLst/>
          </a:prstGeom>
          <a:solidFill>
            <a:schemeClr val="accent1">
              <a:alpha val="25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AFD8A9F-A3FA-482D-83F6-3DD087C0F1AC}"/>
              </a:ext>
            </a:extLst>
          </p:cNvPr>
          <p:cNvSpPr/>
          <p:nvPr/>
        </p:nvSpPr>
        <p:spPr>
          <a:xfrm>
            <a:off x="1257432" y="2080818"/>
            <a:ext cx="6628571" cy="630391"/>
          </a:xfrm>
          <a:prstGeom prst="rect">
            <a:avLst/>
          </a:prstGeom>
          <a:solidFill>
            <a:schemeClr val="accent3">
              <a:alpha val="25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B65FB6-9451-42B9-8A4B-64F0B4F537C3}"/>
              </a:ext>
            </a:extLst>
          </p:cNvPr>
          <p:cNvSpPr/>
          <p:nvPr/>
        </p:nvSpPr>
        <p:spPr>
          <a:xfrm>
            <a:off x="1257432" y="3341600"/>
            <a:ext cx="6628571" cy="630391"/>
          </a:xfrm>
          <a:prstGeom prst="rect">
            <a:avLst/>
          </a:prstGeom>
          <a:solidFill>
            <a:schemeClr val="accent3">
              <a:alpha val="25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068BEEF-C6FD-46BD-A1F0-CD7E040C7497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C233DDD5-A0B3-4905-9CB9-D239C3597CBB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34057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FBF8EEA-F33F-4100-8756-7BBF67B0B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Branch and Commit Management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A72675-63D1-4AF2-A556-5CE442153B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1048" y="884469"/>
            <a:ext cx="6761905" cy="3704762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DF97B27-B3F8-46F3-8EE0-81DF42A130AF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C233DDD5-A0B3-4905-9CB9-D239C3597CBB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4018395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ED551-B1CC-4FD5-9122-4A837091F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YAML – pipelines as code</a:t>
            </a:r>
          </a:p>
        </p:txBody>
      </p:sp>
      <p:pic>
        <p:nvPicPr>
          <p:cNvPr id="7" name="Picture Placeholder 6" descr="A picture containing logo&#10;&#10;Description automatically generated">
            <a:extLst>
              <a:ext uri="{FF2B5EF4-FFF2-40B4-BE49-F238E27FC236}">
                <a16:creationId xmlns:a16="http://schemas.microsoft.com/office/drawing/2014/main" id="{E677DC8D-AA00-4EA4-B3F8-F40414285FF0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016" b="20016"/>
          <a:stretch>
            <a:fillRect/>
          </a:stretch>
        </p:blipFill>
        <p:spPr/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0A20282-A9A8-4B12-8309-495367F9D5E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YAML is a human readable data serialization language</a:t>
            </a:r>
          </a:p>
          <a:p>
            <a:r>
              <a:rPr lang="en-US" dirty="0"/>
              <a:t>Can be added to source control</a:t>
            </a:r>
          </a:p>
          <a:p>
            <a:r>
              <a:rPr lang="en-US" dirty="0"/>
              <a:t>Can be used to create pipeline from source control on demand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858FC25-977B-4532-93B8-B3B1DA8EB056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C233DDD5-A0B3-4905-9CB9-D239C3597CBB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7264285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8DB3E8D-1912-4743-9A9E-E1F3176EF9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754" y="410770"/>
            <a:ext cx="7239017" cy="272757"/>
          </a:xfrm>
        </p:spPr>
        <p:txBody>
          <a:bodyPr>
            <a:normAutofit fontScale="90000"/>
          </a:bodyPr>
          <a:lstStyle/>
          <a:p>
            <a:r>
              <a:rPr lang="en-US" dirty="0"/>
              <a:t>Build and test </a:t>
            </a:r>
          </a:p>
        </p:txBody>
      </p:sp>
      <p:pic>
        <p:nvPicPr>
          <p:cNvPr id="6" name="Picture Placeholder 5" descr="Diagram&#10;&#10;Description automatically generated">
            <a:extLst>
              <a:ext uri="{FF2B5EF4-FFF2-40B4-BE49-F238E27FC236}">
                <a16:creationId xmlns:a16="http://schemas.microsoft.com/office/drawing/2014/main" id="{BC1DA66C-E64B-404B-9375-8B50DDF5768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19" r="30919"/>
          <a:stretch>
            <a:fillRect/>
          </a:stretch>
        </p:blipFill>
        <p:spPr/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50FE9A-5570-4E97-8B49-2E2413AFB77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582863" y="1079500"/>
            <a:ext cx="5995987" cy="330358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SysTest</a:t>
            </a:r>
          </a:p>
          <a:p>
            <a:pPr lvl="1"/>
            <a:r>
              <a:rPr lang="en-US" dirty="0"/>
              <a:t>Automatic discovery</a:t>
            </a:r>
          </a:p>
          <a:p>
            <a:pPr lvl="1"/>
            <a:r>
              <a:rPr lang="en-US" dirty="0"/>
              <a:t>Built into build template*</a:t>
            </a:r>
          </a:p>
          <a:p>
            <a:pPr lvl="1"/>
            <a:r>
              <a:rPr lang="en-US" dirty="0"/>
              <a:t>Used for unit tests</a:t>
            </a:r>
          </a:p>
          <a:p>
            <a:r>
              <a:rPr lang="en-US" dirty="0"/>
              <a:t>ATL (Acceptance Test Library)</a:t>
            </a:r>
          </a:p>
          <a:p>
            <a:pPr lvl="1"/>
            <a:r>
              <a:rPr lang="en-US" dirty="0"/>
              <a:t>Consistent, Discoverable, Performance</a:t>
            </a:r>
          </a:p>
          <a:p>
            <a:pPr lvl="1"/>
            <a:r>
              <a:rPr lang="en-US" dirty="0"/>
              <a:t>Used for component or simple integration tests</a:t>
            </a:r>
          </a:p>
          <a:p>
            <a:pPr lvl="1"/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C106A4-1AB3-484B-A57F-456B514A1DE0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8088132" y="387787"/>
            <a:ext cx="198772" cy="218137"/>
          </a:xfrm>
        </p:spPr>
        <p:txBody>
          <a:bodyPr/>
          <a:lstStyle/>
          <a:p>
            <a:fld id="{7A4C911B-0C42-479F-81DD-1B87C7E9D845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9859275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2" name="Shape 5012"/>
          <p:cNvSpPr/>
          <p:nvPr/>
        </p:nvSpPr>
        <p:spPr>
          <a:xfrm flipH="1">
            <a:off x="1623623" y="1971189"/>
            <a:ext cx="0" cy="1421671"/>
          </a:xfrm>
          <a:prstGeom prst="line">
            <a:avLst/>
          </a:prstGeom>
          <a:ln w="19050">
            <a:solidFill>
              <a:srgbClr val="4C6077"/>
            </a:solidFill>
            <a:miter lim="400000"/>
          </a:ln>
        </p:spPr>
        <p:txBody>
          <a:bodyPr lIns="19051" tIns="19051" rIns="19051" bIns="19051" anchor="ctr"/>
          <a:lstStyle/>
          <a:p>
            <a:pPr>
              <a:defRPr sz="3200"/>
            </a:pPr>
            <a:endParaRPr sz="1200"/>
          </a:p>
        </p:txBody>
      </p:sp>
      <p:sp>
        <p:nvSpPr>
          <p:cNvPr id="5013" name="Shape 5013"/>
          <p:cNvSpPr/>
          <p:nvPr/>
        </p:nvSpPr>
        <p:spPr>
          <a:xfrm>
            <a:off x="3558633" y="1971189"/>
            <a:ext cx="0" cy="1421671"/>
          </a:xfrm>
          <a:prstGeom prst="line">
            <a:avLst/>
          </a:prstGeom>
          <a:ln w="19050">
            <a:solidFill>
              <a:srgbClr val="4C6077"/>
            </a:solidFill>
            <a:miter lim="400000"/>
          </a:ln>
        </p:spPr>
        <p:txBody>
          <a:bodyPr lIns="19051" tIns="19051" rIns="19051" bIns="19051" anchor="ctr"/>
          <a:lstStyle/>
          <a:p>
            <a:pPr>
              <a:defRPr sz="3200"/>
            </a:pPr>
            <a:endParaRPr sz="1200"/>
          </a:p>
        </p:txBody>
      </p:sp>
      <p:sp>
        <p:nvSpPr>
          <p:cNvPr id="5014" name="Shape 5014"/>
          <p:cNvSpPr/>
          <p:nvPr/>
        </p:nvSpPr>
        <p:spPr>
          <a:xfrm>
            <a:off x="5538317" y="1971189"/>
            <a:ext cx="0" cy="1421671"/>
          </a:xfrm>
          <a:prstGeom prst="line">
            <a:avLst/>
          </a:prstGeom>
          <a:ln w="19050">
            <a:solidFill>
              <a:srgbClr val="4C6077"/>
            </a:solidFill>
            <a:miter lim="400000"/>
          </a:ln>
        </p:spPr>
        <p:txBody>
          <a:bodyPr lIns="19051" tIns="19051" rIns="19051" bIns="19051" anchor="ctr"/>
          <a:lstStyle/>
          <a:p>
            <a:pPr>
              <a:defRPr sz="3200"/>
            </a:pPr>
            <a:endParaRPr sz="1200"/>
          </a:p>
        </p:txBody>
      </p:sp>
      <p:sp>
        <p:nvSpPr>
          <p:cNvPr id="5015" name="Shape 5015"/>
          <p:cNvSpPr/>
          <p:nvPr/>
        </p:nvSpPr>
        <p:spPr>
          <a:xfrm>
            <a:off x="7518003" y="1971189"/>
            <a:ext cx="0" cy="1421671"/>
          </a:xfrm>
          <a:prstGeom prst="line">
            <a:avLst/>
          </a:prstGeom>
          <a:ln w="19050">
            <a:solidFill>
              <a:srgbClr val="4C6077"/>
            </a:solidFill>
            <a:miter lim="400000"/>
          </a:ln>
        </p:spPr>
        <p:txBody>
          <a:bodyPr lIns="19051" tIns="19051" rIns="19051" bIns="19051" anchor="ctr"/>
          <a:lstStyle/>
          <a:p>
            <a:pPr>
              <a:defRPr sz="3200"/>
            </a:pPr>
            <a:endParaRPr sz="1200"/>
          </a:p>
        </p:txBody>
      </p:sp>
      <p:sp>
        <p:nvSpPr>
          <p:cNvPr id="5016" name="Shape 5016"/>
          <p:cNvSpPr/>
          <p:nvPr/>
        </p:nvSpPr>
        <p:spPr>
          <a:xfrm>
            <a:off x="7541246" y="2571750"/>
            <a:ext cx="1904625" cy="0"/>
          </a:xfrm>
          <a:prstGeom prst="line">
            <a:avLst/>
          </a:prstGeom>
          <a:ln w="19050">
            <a:solidFill>
              <a:srgbClr val="4C6077"/>
            </a:solidFill>
            <a:miter lim="400000"/>
          </a:ln>
        </p:spPr>
        <p:txBody>
          <a:bodyPr lIns="19051" tIns="19051" rIns="19051" bIns="19051" anchor="ctr"/>
          <a:lstStyle/>
          <a:p>
            <a:pPr>
              <a:defRPr sz="3200"/>
            </a:pPr>
            <a:endParaRPr sz="1200"/>
          </a:p>
        </p:txBody>
      </p:sp>
      <p:sp>
        <p:nvSpPr>
          <p:cNvPr id="5017" name="Shape 5017"/>
          <p:cNvSpPr/>
          <p:nvPr/>
        </p:nvSpPr>
        <p:spPr>
          <a:xfrm>
            <a:off x="-544460" y="2571750"/>
            <a:ext cx="2130553" cy="0"/>
          </a:xfrm>
          <a:prstGeom prst="line">
            <a:avLst/>
          </a:prstGeom>
          <a:ln w="19050">
            <a:solidFill>
              <a:srgbClr val="4C6077"/>
            </a:solidFill>
            <a:miter lim="400000"/>
          </a:ln>
        </p:spPr>
        <p:txBody>
          <a:bodyPr lIns="19051" tIns="19051" rIns="19051" bIns="19051" anchor="ctr"/>
          <a:lstStyle/>
          <a:p>
            <a:pPr>
              <a:defRPr sz="3200"/>
            </a:pPr>
            <a:endParaRPr sz="1200"/>
          </a:p>
        </p:txBody>
      </p:sp>
      <p:sp>
        <p:nvSpPr>
          <p:cNvPr id="5018" name="Shape 5018"/>
          <p:cNvSpPr/>
          <p:nvPr/>
        </p:nvSpPr>
        <p:spPr>
          <a:xfrm>
            <a:off x="1616482" y="2571750"/>
            <a:ext cx="1904625" cy="0"/>
          </a:xfrm>
          <a:prstGeom prst="line">
            <a:avLst/>
          </a:prstGeom>
          <a:ln w="19050">
            <a:solidFill>
              <a:srgbClr val="4C6077"/>
            </a:solidFill>
            <a:miter lim="400000"/>
          </a:ln>
        </p:spPr>
        <p:txBody>
          <a:bodyPr lIns="19051" tIns="19051" rIns="19051" bIns="19051" anchor="ctr"/>
          <a:lstStyle/>
          <a:p>
            <a:pPr>
              <a:defRPr sz="3200"/>
            </a:pPr>
            <a:endParaRPr sz="1200"/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E8BE5AFF-3E7B-4821-86B7-911CA0DABC34}"/>
              </a:ext>
            </a:extLst>
          </p:cNvPr>
          <p:cNvSpPr>
            <a:spLocks noGrp="1"/>
          </p:cNvSpPr>
          <p:nvPr>
            <p:ph type="pic" idx="13"/>
          </p:nvPr>
        </p:nvSpPr>
        <p:spPr/>
      </p:sp>
      <p:sp>
        <p:nvSpPr>
          <p:cNvPr id="5019" name="Shape 501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4</a:t>
            </a:fld>
            <a:endParaRPr dirty="0"/>
          </a:p>
        </p:txBody>
      </p:sp>
      <p:sp>
        <p:nvSpPr>
          <p:cNvPr id="5030" name="Shape 5030"/>
          <p:cNvSpPr>
            <a:spLocks noGrp="1"/>
          </p:cNvSpPr>
          <p:nvPr>
            <p:ph type="title" idx="4294967295"/>
          </p:nvPr>
        </p:nvSpPr>
        <p:spPr>
          <a:xfrm>
            <a:off x="0" y="411163"/>
            <a:ext cx="7239000" cy="273050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endParaRPr dirty="0"/>
          </a:p>
        </p:txBody>
      </p:sp>
      <p:sp>
        <p:nvSpPr>
          <p:cNvPr id="5031" name="Shape 5031"/>
          <p:cNvSpPr/>
          <p:nvPr/>
        </p:nvSpPr>
        <p:spPr>
          <a:xfrm>
            <a:off x="1583389" y="2531519"/>
            <a:ext cx="80471" cy="80471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19051" tIns="19051" rIns="19051" bIns="19051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grpSp>
        <p:nvGrpSpPr>
          <p:cNvPr id="5034" name="Group 5034"/>
          <p:cNvGrpSpPr/>
          <p:nvPr/>
        </p:nvGrpSpPr>
        <p:grpSpPr>
          <a:xfrm>
            <a:off x="1267644" y="1261667"/>
            <a:ext cx="711963" cy="711963"/>
            <a:chOff x="0" y="0"/>
            <a:chExt cx="1898566" cy="1898566"/>
          </a:xfrm>
        </p:grpSpPr>
        <p:sp>
          <p:nvSpPr>
            <p:cNvPr id="5032" name="Shape 5032"/>
            <p:cNvSpPr/>
            <p:nvPr/>
          </p:nvSpPr>
          <p:spPr>
            <a:xfrm>
              <a:off x="0" y="0"/>
              <a:ext cx="1898567" cy="1898567"/>
            </a:xfrm>
            <a:prstGeom prst="ellipse">
              <a:avLst/>
            </a:prstGeom>
            <a:noFill/>
            <a:ln w="15875" cap="flat">
              <a:solidFill>
                <a:schemeClr val="accent1"/>
              </a:solidFill>
              <a:prstDash val="solid"/>
              <a:miter lim="400000"/>
            </a:ln>
            <a:effectLst/>
          </p:spPr>
          <p:txBody>
            <a:bodyPr wrap="square" lIns="19051" tIns="19051" rIns="19051" bIns="19051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 sz="1200"/>
            </a:p>
          </p:txBody>
        </p:sp>
        <p:sp>
          <p:nvSpPr>
            <p:cNvPr id="5033" name="Shape 5033"/>
            <p:cNvSpPr/>
            <p:nvPr/>
          </p:nvSpPr>
          <p:spPr>
            <a:xfrm>
              <a:off x="467131" y="445620"/>
              <a:ext cx="964304" cy="9819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0" h="21600" extrusionOk="0">
                  <a:moveTo>
                    <a:pt x="4980" y="0"/>
                  </a:moveTo>
                  <a:cubicBezTo>
                    <a:pt x="4871" y="0"/>
                    <a:pt x="4770" y="51"/>
                    <a:pt x="4700" y="130"/>
                  </a:cubicBezTo>
                  <a:cubicBezTo>
                    <a:pt x="4633" y="211"/>
                    <a:pt x="4606" y="319"/>
                    <a:pt x="4626" y="424"/>
                  </a:cubicBezTo>
                  <a:lnTo>
                    <a:pt x="4836" y="1474"/>
                  </a:lnTo>
                  <a:cubicBezTo>
                    <a:pt x="4836" y="1474"/>
                    <a:pt x="16112" y="1474"/>
                    <a:pt x="16112" y="1474"/>
                  </a:cubicBezTo>
                  <a:lnTo>
                    <a:pt x="16310" y="418"/>
                  </a:lnTo>
                  <a:cubicBezTo>
                    <a:pt x="16330" y="316"/>
                    <a:pt x="16303" y="208"/>
                    <a:pt x="16233" y="130"/>
                  </a:cubicBezTo>
                  <a:cubicBezTo>
                    <a:pt x="16166" y="47"/>
                    <a:pt x="16062" y="0"/>
                    <a:pt x="15955" y="0"/>
                  </a:cubicBezTo>
                  <a:lnTo>
                    <a:pt x="4980" y="0"/>
                  </a:lnTo>
                  <a:close/>
                  <a:moveTo>
                    <a:pt x="3490" y="2341"/>
                  </a:moveTo>
                  <a:cubicBezTo>
                    <a:pt x="3377" y="2341"/>
                    <a:pt x="3274" y="2391"/>
                    <a:pt x="3203" y="2479"/>
                  </a:cubicBezTo>
                  <a:cubicBezTo>
                    <a:pt x="3133" y="2565"/>
                    <a:pt x="3109" y="2680"/>
                    <a:pt x="3135" y="2789"/>
                  </a:cubicBezTo>
                  <a:lnTo>
                    <a:pt x="3392" y="3815"/>
                  </a:lnTo>
                  <a:cubicBezTo>
                    <a:pt x="3392" y="3815"/>
                    <a:pt x="17437" y="3815"/>
                    <a:pt x="17437" y="3815"/>
                  </a:cubicBezTo>
                  <a:lnTo>
                    <a:pt x="17681" y="2776"/>
                  </a:lnTo>
                  <a:cubicBezTo>
                    <a:pt x="17704" y="2671"/>
                    <a:pt x="17681" y="2559"/>
                    <a:pt x="17611" y="2473"/>
                  </a:cubicBezTo>
                  <a:cubicBezTo>
                    <a:pt x="17544" y="2391"/>
                    <a:pt x="17439" y="2341"/>
                    <a:pt x="17329" y="2341"/>
                  </a:cubicBezTo>
                  <a:lnTo>
                    <a:pt x="3490" y="2341"/>
                  </a:lnTo>
                  <a:close/>
                  <a:moveTo>
                    <a:pt x="2997" y="4884"/>
                  </a:moveTo>
                  <a:cubicBezTo>
                    <a:pt x="1420" y="4884"/>
                    <a:pt x="136" y="6144"/>
                    <a:pt x="136" y="7698"/>
                  </a:cubicBezTo>
                  <a:lnTo>
                    <a:pt x="1153" y="14362"/>
                  </a:lnTo>
                  <a:cubicBezTo>
                    <a:pt x="1153" y="14362"/>
                    <a:pt x="2503" y="14362"/>
                    <a:pt x="2503" y="14362"/>
                  </a:cubicBezTo>
                  <a:lnTo>
                    <a:pt x="1486" y="7698"/>
                  </a:lnTo>
                  <a:cubicBezTo>
                    <a:pt x="1486" y="6878"/>
                    <a:pt x="2165" y="6213"/>
                    <a:pt x="2997" y="6213"/>
                  </a:cubicBezTo>
                  <a:lnTo>
                    <a:pt x="18396" y="6213"/>
                  </a:lnTo>
                  <a:cubicBezTo>
                    <a:pt x="19232" y="6213"/>
                    <a:pt x="19908" y="6878"/>
                    <a:pt x="19908" y="7698"/>
                  </a:cubicBezTo>
                  <a:lnTo>
                    <a:pt x="19006" y="14287"/>
                  </a:lnTo>
                  <a:lnTo>
                    <a:pt x="20356" y="14287"/>
                  </a:lnTo>
                  <a:lnTo>
                    <a:pt x="21258" y="7698"/>
                  </a:lnTo>
                  <a:cubicBezTo>
                    <a:pt x="21258" y="6144"/>
                    <a:pt x="19977" y="4884"/>
                    <a:pt x="18396" y="4884"/>
                  </a:cubicBezTo>
                  <a:lnTo>
                    <a:pt x="2997" y="4884"/>
                  </a:lnTo>
                  <a:close/>
                  <a:moveTo>
                    <a:pt x="8183" y="8630"/>
                  </a:moveTo>
                  <a:cubicBezTo>
                    <a:pt x="6275" y="8630"/>
                    <a:pt x="6001" y="10394"/>
                    <a:pt x="6128" y="11707"/>
                  </a:cubicBezTo>
                  <a:cubicBezTo>
                    <a:pt x="6101" y="11703"/>
                    <a:pt x="6072" y="11697"/>
                    <a:pt x="6046" y="11697"/>
                  </a:cubicBezTo>
                  <a:cubicBezTo>
                    <a:pt x="5742" y="11697"/>
                    <a:pt x="5746" y="12077"/>
                    <a:pt x="5804" y="12531"/>
                  </a:cubicBezTo>
                  <a:cubicBezTo>
                    <a:pt x="5857" y="12979"/>
                    <a:pt x="6279" y="13612"/>
                    <a:pt x="6570" y="13612"/>
                  </a:cubicBezTo>
                  <a:cubicBezTo>
                    <a:pt x="6607" y="13612"/>
                    <a:pt x="6640" y="13604"/>
                    <a:pt x="6668" y="13587"/>
                  </a:cubicBezTo>
                  <a:cubicBezTo>
                    <a:pt x="6881" y="13968"/>
                    <a:pt x="7144" y="14307"/>
                    <a:pt x="7438" y="14574"/>
                  </a:cubicBezTo>
                  <a:lnTo>
                    <a:pt x="9638" y="14574"/>
                  </a:lnTo>
                  <a:cubicBezTo>
                    <a:pt x="9905" y="14304"/>
                    <a:pt x="10135" y="13956"/>
                    <a:pt x="10300" y="13568"/>
                  </a:cubicBezTo>
                  <a:cubicBezTo>
                    <a:pt x="10340" y="13594"/>
                    <a:pt x="10379" y="13612"/>
                    <a:pt x="10423" y="13612"/>
                  </a:cubicBezTo>
                  <a:cubicBezTo>
                    <a:pt x="10714" y="13612"/>
                    <a:pt x="11060" y="12979"/>
                    <a:pt x="11064" y="12531"/>
                  </a:cubicBezTo>
                  <a:cubicBezTo>
                    <a:pt x="11067" y="12077"/>
                    <a:pt x="11028" y="11697"/>
                    <a:pt x="10720" y="11697"/>
                  </a:cubicBezTo>
                  <a:cubicBezTo>
                    <a:pt x="10687" y="11697"/>
                    <a:pt x="10648" y="11704"/>
                    <a:pt x="10608" y="11714"/>
                  </a:cubicBezTo>
                  <a:cubicBezTo>
                    <a:pt x="10581" y="10398"/>
                    <a:pt x="10233" y="8630"/>
                    <a:pt x="8183" y="8630"/>
                  </a:cubicBezTo>
                  <a:close/>
                  <a:moveTo>
                    <a:pt x="10869" y="9633"/>
                  </a:moveTo>
                  <a:cubicBezTo>
                    <a:pt x="11046" y="10055"/>
                    <a:pt x="11170" y="10562"/>
                    <a:pt x="11213" y="11170"/>
                  </a:cubicBezTo>
                  <a:cubicBezTo>
                    <a:pt x="11340" y="11249"/>
                    <a:pt x="11433" y="11380"/>
                    <a:pt x="11510" y="11538"/>
                  </a:cubicBezTo>
                  <a:lnTo>
                    <a:pt x="16777" y="11538"/>
                  </a:lnTo>
                  <a:cubicBezTo>
                    <a:pt x="17051" y="11538"/>
                    <a:pt x="17309" y="11308"/>
                    <a:pt x="17356" y="11022"/>
                  </a:cubicBezTo>
                  <a:lnTo>
                    <a:pt x="17490" y="10183"/>
                  </a:lnTo>
                  <a:cubicBezTo>
                    <a:pt x="17537" y="9881"/>
                    <a:pt x="17343" y="9633"/>
                    <a:pt x="17059" y="9633"/>
                  </a:cubicBezTo>
                  <a:lnTo>
                    <a:pt x="10869" y="9633"/>
                  </a:lnTo>
                  <a:close/>
                  <a:moveTo>
                    <a:pt x="11563" y="12978"/>
                  </a:moveTo>
                  <a:cubicBezTo>
                    <a:pt x="11419" y="13475"/>
                    <a:pt x="11088" y="13984"/>
                    <a:pt x="10640" y="14116"/>
                  </a:cubicBezTo>
                  <a:cubicBezTo>
                    <a:pt x="10627" y="14139"/>
                    <a:pt x="10610" y="14162"/>
                    <a:pt x="10597" y="14185"/>
                  </a:cubicBezTo>
                  <a:lnTo>
                    <a:pt x="10601" y="14601"/>
                  </a:lnTo>
                  <a:cubicBezTo>
                    <a:pt x="10601" y="14601"/>
                    <a:pt x="16291" y="14601"/>
                    <a:pt x="16291" y="14601"/>
                  </a:cubicBezTo>
                  <a:cubicBezTo>
                    <a:pt x="16541" y="14601"/>
                    <a:pt x="16779" y="14405"/>
                    <a:pt x="16819" y="14162"/>
                  </a:cubicBezTo>
                  <a:lnTo>
                    <a:pt x="16934" y="13445"/>
                  </a:lnTo>
                  <a:cubicBezTo>
                    <a:pt x="16974" y="13189"/>
                    <a:pt x="16792" y="12978"/>
                    <a:pt x="16528" y="12978"/>
                  </a:cubicBezTo>
                  <a:lnTo>
                    <a:pt x="11563" y="12978"/>
                  </a:lnTo>
                  <a:close/>
                  <a:moveTo>
                    <a:pt x="961" y="15186"/>
                  </a:moveTo>
                  <a:cubicBezTo>
                    <a:pt x="684" y="15186"/>
                    <a:pt x="417" y="15309"/>
                    <a:pt x="233" y="15516"/>
                  </a:cubicBezTo>
                  <a:cubicBezTo>
                    <a:pt x="51" y="15724"/>
                    <a:pt x="-30" y="16000"/>
                    <a:pt x="10" y="16273"/>
                  </a:cubicBezTo>
                  <a:lnTo>
                    <a:pt x="798" y="21600"/>
                  </a:lnTo>
                  <a:lnTo>
                    <a:pt x="20744" y="21600"/>
                  </a:lnTo>
                  <a:lnTo>
                    <a:pt x="21530" y="16273"/>
                  </a:lnTo>
                  <a:cubicBezTo>
                    <a:pt x="21570" y="16000"/>
                    <a:pt x="21488" y="15724"/>
                    <a:pt x="21305" y="15516"/>
                  </a:cubicBezTo>
                  <a:cubicBezTo>
                    <a:pt x="21121" y="15306"/>
                    <a:pt x="20857" y="15186"/>
                    <a:pt x="20577" y="15186"/>
                  </a:cubicBezTo>
                  <a:cubicBezTo>
                    <a:pt x="20577" y="15186"/>
                    <a:pt x="961" y="15186"/>
                    <a:pt x="961" y="15186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14288" tIns="14288" rIns="14288" bIns="14288" numCol="1" anchor="ctr">
              <a:noAutofit/>
            </a:bodyPr>
            <a:lstStyle/>
            <a:p>
              <a:pPr defTabSz="171446">
                <a:defRPr sz="3000">
                  <a:solidFill>
                    <a:srgbClr val="4C6077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</p:grpSp>
      <p:sp>
        <p:nvSpPr>
          <p:cNvPr id="5035" name="Shape 5035"/>
          <p:cNvSpPr/>
          <p:nvPr/>
        </p:nvSpPr>
        <p:spPr>
          <a:xfrm>
            <a:off x="3518402" y="2531519"/>
            <a:ext cx="80471" cy="80471"/>
          </a:xfrm>
          <a:prstGeom prst="ellipse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19051" tIns="19051" rIns="19051" bIns="19051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5036" name="Shape 5036"/>
          <p:cNvSpPr/>
          <p:nvPr/>
        </p:nvSpPr>
        <p:spPr>
          <a:xfrm>
            <a:off x="3596166" y="2571750"/>
            <a:ext cx="1904625" cy="0"/>
          </a:xfrm>
          <a:prstGeom prst="line">
            <a:avLst/>
          </a:prstGeom>
          <a:ln w="19050">
            <a:solidFill>
              <a:srgbClr val="4C6077"/>
            </a:solidFill>
            <a:miter lim="400000"/>
          </a:ln>
        </p:spPr>
        <p:txBody>
          <a:bodyPr lIns="19051" tIns="19051" rIns="19051" bIns="19051" anchor="ctr"/>
          <a:lstStyle/>
          <a:p>
            <a:pPr>
              <a:defRPr sz="3200"/>
            </a:pPr>
            <a:endParaRPr sz="1200"/>
          </a:p>
        </p:txBody>
      </p:sp>
      <p:sp>
        <p:nvSpPr>
          <p:cNvPr id="5037" name="Shape 5037"/>
          <p:cNvSpPr/>
          <p:nvPr/>
        </p:nvSpPr>
        <p:spPr>
          <a:xfrm>
            <a:off x="5498083" y="2531519"/>
            <a:ext cx="80471" cy="80471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19051" tIns="19051" rIns="19051" bIns="19051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5038" name="Shape 5038"/>
          <p:cNvSpPr/>
          <p:nvPr/>
        </p:nvSpPr>
        <p:spPr>
          <a:xfrm>
            <a:off x="5575850" y="2571750"/>
            <a:ext cx="1904625" cy="0"/>
          </a:xfrm>
          <a:prstGeom prst="line">
            <a:avLst/>
          </a:prstGeom>
          <a:ln w="19050">
            <a:solidFill>
              <a:srgbClr val="4C6077"/>
            </a:solidFill>
            <a:miter lim="400000"/>
          </a:ln>
        </p:spPr>
        <p:txBody>
          <a:bodyPr lIns="19051" tIns="19051" rIns="19051" bIns="19051" anchor="ctr"/>
          <a:lstStyle/>
          <a:p>
            <a:pPr>
              <a:defRPr sz="3200"/>
            </a:pPr>
            <a:endParaRPr sz="1200"/>
          </a:p>
        </p:txBody>
      </p:sp>
      <p:sp>
        <p:nvSpPr>
          <p:cNvPr id="5039" name="Shape 5039"/>
          <p:cNvSpPr/>
          <p:nvPr/>
        </p:nvSpPr>
        <p:spPr>
          <a:xfrm>
            <a:off x="7477770" y="2531519"/>
            <a:ext cx="80471" cy="80471"/>
          </a:xfrm>
          <a:prstGeom prst="ellipse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19051" tIns="19051" rIns="19051" bIns="19051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grpSp>
        <p:nvGrpSpPr>
          <p:cNvPr id="5042" name="Group 5042"/>
          <p:cNvGrpSpPr/>
          <p:nvPr/>
        </p:nvGrpSpPr>
        <p:grpSpPr>
          <a:xfrm>
            <a:off x="3202655" y="1261667"/>
            <a:ext cx="711963" cy="711963"/>
            <a:chOff x="0" y="0"/>
            <a:chExt cx="1898566" cy="1898566"/>
          </a:xfrm>
        </p:grpSpPr>
        <p:sp>
          <p:nvSpPr>
            <p:cNvPr id="5040" name="Shape 5040"/>
            <p:cNvSpPr/>
            <p:nvPr/>
          </p:nvSpPr>
          <p:spPr>
            <a:xfrm>
              <a:off x="0" y="0"/>
              <a:ext cx="1898567" cy="1898567"/>
            </a:xfrm>
            <a:prstGeom prst="ellipse">
              <a:avLst/>
            </a:prstGeom>
            <a:noFill/>
            <a:ln w="15875" cap="flat">
              <a:solidFill>
                <a:schemeClr val="accent2"/>
              </a:solidFill>
              <a:prstDash val="solid"/>
              <a:miter lim="400000"/>
            </a:ln>
            <a:effectLst/>
          </p:spPr>
          <p:txBody>
            <a:bodyPr wrap="square" lIns="19051" tIns="19051" rIns="19051" bIns="19051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 sz="1200"/>
            </a:p>
          </p:txBody>
        </p:sp>
        <p:sp>
          <p:nvSpPr>
            <p:cNvPr id="5041" name="Shape 5041"/>
            <p:cNvSpPr/>
            <p:nvPr/>
          </p:nvSpPr>
          <p:spPr>
            <a:xfrm>
              <a:off x="415088" y="328602"/>
              <a:ext cx="1009664" cy="10769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240" y="12150"/>
                  </a:moveTo>
                  <a:lnTo>
                    <a:pt x="9360" y="12150"/>
                  </a:lnTo>
                  <a:lnTo>
                    <a:pt x="9360" y="13500"/>
                  </a:lnTo>
                  <a:lnTo>
                    <a:pt x="12240" y="13500"/>
                  </a:lnTo>
                  <a:cubicBezTo>
                    <a:pt x="12240" y="13500"/>
                    <a:pt x="12240" y="12150"/>
                    <a:pt x="12240" y="12150"/>
                  </a:cubicBezTo>
                  <a:close/>
                  <a:moveTo>
                    <a:pt x="12240" y="14850"/>
                  </a:moveTo>
                  <a:lnTo>
                    <a:pt x="9360" y="14850"/>
                  </a:lnTo>
                  <a:lnTo>
                    <a:pt x="9360" y="16200"/>
                  </a:lnTo>
                  <a:lnTo>
                    <a:pt x="12240" y="16200"/>
                  </a:lnTo>
                  <a:cubicBezTo>
                    <a:pt x="12240" y="16200"/>
                    <a:pt x="12240" y="14850"/>
                    <a:pt x="12240" y="14850"/>
                  </a:cubicBezTo>
                  <a:close/>
                  <a:moveTo>
                    <a:pt x="18720" y="12150"/>
                  </a:moveTo>
                  <a:lnTo>
                    <a:pt x="17280" y="12150"/>
                  </a:lnTo>
                  <a:lnTo>
                    <a:pt x="17280" y="13500"/>
                  </a:lnTo>
                  <a:lnTo>
                    <a:pt x="18720" y="13500"/>
                  </a:lnTo>
                  <a:cubicBezTo>
                    <a:pt x="18720" y="13500"/>
                    <a:pt x="18720" y="12150"/>
                    <a:pt x="18720" y="12150"/>
                  </a:cubicBezTo>
                  <a:close/>
                  <a:moveTo>
                    <a:pt x="18720" y="14850"/>
                  </a:moveTo>
                  <a:lnTo>
                    <a:pt x="17280" y="14850"/>
                  </a:lnTo>
                  <a:lnTo>
                    <a:pt x="17280" y="16200"/>
                  </a:lnTo>
                  <a:lnTo>
                    <a:pt x="18720" y="16200"/>
                  </a:lnTo>
                  <a:cubicBezTo>
                    <a:pt x="18720" y="16200"/>
                    <a:pt x="18720" y="14850"/>
                    <a:pt x="18720" y="14850"/>
                  </a:cubicBezTo>
                  <a:close/>
                  <a:moveTo>
                    <a:pt x="12240" y="9450"/>
                  </a:moveTo>
                  <a:lnTo>
                    <a:pt x="9360" y="9450"/>
                  </a:lnTo>
                  <a:lnTo>
                    <a:pt x="9360" y="10800"/>
                  </a:lnTo>
                  <a:lnTo>
                    <a:pt x="12240" y="10800"/>
                  </a:lnTo>
                  <a:cubicBezTo>
                    <a:pt x="12240" y="10800"/>
                    <a:pt x="12240" y="9450"/>
                    <a:pt x="12240" y="9450"/>
                  </a:cubicBezTo>
                  <a:close/>
                  <a:moveTo>
                    <a:pt x="12240" y="6750"/>
                  </a:moveTo>
                  <a:lnTo>
                    <a:pt x="9360" y="6750"/>
                  </a:lnTo>
                  <a:lnTo>
                    <a:pt x="9360" y="8100"/>
                  </a:lnTo>
                  <a:lnTo>
                    <a:pt x="12240" y="8100"/>
                  </a:lnTo>
                  <a:cubicBezTo>
                    <a:pt x="12240" y="8100"/>
                    <a:pt x="12240" y="6750"/>
                    <a:pt x="12240" y="6750"/>
                  </a:cubicBezTo>
                  <a:close/>
                  <a:moveTo>
                    <a:pt x="4320" y="12150"/>
                  </a:moveTo>
                  <a:lnTo>
                    <a:pt x="2880" y="12150"/>
                  </a:lnTo>
                  <a:lnTo>
                    <a:pt x="2880" y="13500"/>
                  </a:lnTo>
                  <a:lnTo>
                    <a:pt x="4320" y="13500"/>
                  </a:lnTo>
                  <a:cubicBezTo>
                    <a:pt x="4320" y="13500"/>
                    <a:pt x="4320" y="12150"/>
                    <a:pt x="4320" y="12150"/>
                  </a:cubicBezTo>
                  <a:close/>
                  <a:moveTo>
                    <a:pt x="4320" y="9450"/>
                  </a:moveTo>
                  <a:lnTo>
                    <a:pt x="2880" y="9450"/>
                  </a:lnTo>
                  <a:lnTo>
                    <a:pt x="2880" y="10800"/>
                  </a:lnTo>
                  <a:lnTo>
                    <a:pt x="4320" y="10800"/>
                  </a:lnTo>
                  <a:cubicBezTo>
                    <a:pt x="4320" y="10800"/>
                    <a:pt x="4320" y="9450"/>
                    <a:pt x="4320" y="9450"/>
                  </a:cubicBezTo>
                  <a:close/>
                  <a:moveTo>
                    <a:pt x="20160" y="20250"/>
                  </a:moveTo>
                  <a:lnTo>
                    <a:pt x="18720" y="20250"/>
                  </a:lnTo>
                  <a:lnTo>
                    <a:pt x="18720" y="17550"/>
                  </a:lnTo>
                  <a:lnTo>
                    <a:pt x="17280" y="17550"/>
                  </a:lnTo>
                  <a:lnTo>
                    <a:pt x="17280" y="20250"/>
                  </a:lnTo>
                  <a:lnTo>
                    <a:pt x="15840" y="20250"/>
                  </a:lnTo>
                  <a:lnTo>
                    <a:pt x="15840" y="10800"/>
                  </a:lnTo>
                  <a:lnTo>
                    <a:pt x="20160" y="10800"/>
                  </a:lnTo>
                  <a:cubicBezTo>
                    <a:pt x="20160" y="10800"/>
                    <a:pt x="20160" y="20250"/>
                    <a:pt x="20160" y="20250"/>
                  </a:cubicBezTo>
                  <a:close/>
                  <a:moveTo>
                    <a:pt x="14400" y="20250"/>
                  </a:moveTo>
                  <a:lnTo>
                    <a:pt x="12240" y="20250"/>
                  </a:lnTo>
                  <a:lnTo>
                    <a:pt x="12240" y="17550"/>
                  </a:lnTo>
                  <a:lnTo>
                    <a:pt x="9360" y="17550"/>
                  </a:lnTo>
                  <a:lnTo>
                    <a:pt x="9360" y="20250"/>
                  </a:lnTo>
                  <a:lnTo>
                    <a:pt x="7200" y="20250"/>
                  </a:lnTo>
                  <a:lnTo>
                    <a:pt x="7200" y="5400"/>
                  </a:lnTo>
                  <a:lnTo>
                    <a:pt x="14400" y="5400"/>
                  </a:lnTo>
                  <a:cubicBezTo>
                    <a:pt x="14400" y="5400"/>
                    <a:pt x="14400" y="20250"/>
                    <a:pt x="14400" y="20250"/>
                  </a:cubicBezTo>
                  <a:close/>
                  <a:moveTo>
                    <a:pt x="5760" y="20250"/>
                  </a:moveTo>
                  <a:lnTo>
                    <a:pt x="4320" y="20250"/>
                  </a:lnTo>
                  <a:lnTo>
                    <a:pt x="4320" y="17550"/>
                  </a:lnTo>
                  <a:lnTo>
                    <a:pt x="2880" y="17550"/>
                  </a:lnTo>
                  <a:lnTo>
                    <a:pt x="2880" y="20250"/>
                  </a:lnTo>
                  <a:lnTo>
                    <a:pt x="1440" y="20250"/>
                  </a:lnTo>
                  <a:lnTo>
                    <a:pt x="1440" y="8100"/>
                  </a:lnTo>
                  <a:lnTo>
                    <a:pt x="5760" y="8100"/>
                  </a:lnTo>
                  <a:cubicBezTo>
                    <a:pt x="5760" y="8100"/>
                    <a:pt x="5760" y="20250"/>
                    <a:pt x="5760" y="20250"/>
                  </a:cubicBezTo>
                  <a:close/>
                  <a:moveTo>
                    <a:pt x="15839" y="9450"/>
                  </a:moveTo>
                  <a:lnTo>
                    <a:pt x="15839" y="4050"/>
                  </a:lnTo>
                  <a:lnTo>
                    <a:pt x="11520" y="4050"/>
                  </a:lnTo>
                  <a:lnTo>
                    <a:pt x="11520" y="0"/>
                  </a:lnTo>
                  <a:lnTo>
                    <a:pt x="10080" y="0"/>
                  </a:lnTo>
                  <a:lnTo>
                    <a:pt x="10080" y="4050"/>
                  </a:lnTo>
                  <a:lnTo>
                    <a:pt x="5760" y="4050"/>
                  </a:lnTo>
                  <a:lnTo>
                    <a:pt x="5760" y="6750"/>
                  </a:lnTo>
                  <a:lnTo>
                    <a:pt x="0" y="6750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9450"/>
                  </a:lnTo>
                  <a:cubicBezTo>
                    <a:pt x="21600" y="9450"/>
                    <a:pt x="15839" y="9450"/>
                    <a:pt x="15839" y="9450"/>
                  </a:cubicBezTo>
                  <a:close/>
                  <a:moveTo>
                    <a:pt x="4320" y="14850"/>
                  </a:moveTo>
                  <a:lnTo>
                    <a:pt x="2880" y="14850"/>
                  </a:lnTo>
                  <a:lnTo>
                    <a:pt x="2880" y="16200"/>
                  </a:lnTo>
                  <a:lnTo>
                    <a:pt x="4320" y="16200"/>
                  </a:lnTo>
                  <a:cubicBezTo>
                    <a:pt x="4320" y="16200"/>
                    <a:pt x="4320" y="14850"/>
                    <a:pt x="4320" y="14850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14288" tIns="14288" rIns="14288" bIns="14288" numCol="1" anchor="ctr">
              <a:noAutofit/>
            </a:bodyPr>
            <a:lstStyle/>
            <a:p>
              <a:pPr defTabSz="171446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</p:grpSp>
      <p:grpSp>
        <p:nvGrpSpPr>
          <p:cNvPr id="5045" name="Group 5045"/>
          <p:cNvGrpSpPr/>
          <p:nvPr/>
        </p:nvGrpSpPr>
        <p:grpSpPr>
          <a:xfrm>
            <a:off x="5182339" y="1261667"/>
            <a:ext cx="711963" cy="711963"/>
            <a:chOff x="0" y="0"/>
            <a:chExt cx="1898566" cy="1898566"/>
          </a:xfrm>
        </p:grpSpPr>
        <p:sp>
          <p:nvSpPr>
            <p:cNvPr id="5043" name="Shape 5043"/>
            <p:cNvSpPr/>
            <p:nvPr/>
          </p:nvSpPr>
          <p:spPr>
            <a:xfrm>
              <a:off x="0" y="0"/>
              <a:ext cx="1898567" cy="1898567"/>
            </a:xfrm>
            <a:prstGeom prst="ellipse">
              <a:avLst/>
            </a:prstGeom>
            <a:noFill/>
            <a:ln w="15875" cap="flat">
              <a:solidFill>
                <a:schemeClr val="accent3"/>
              </a:solidFill>
              <a:prstDash val="solid"/>
              <a:miter lim="400000"/>
            </a:ln>
            <a:effectLst/>
          </p:spPr>
          <p:txBody>
            <a:bodyPr wrap="square" lIns="19051" tIns="19051" rIns="19051" bIns="19051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 sz="1200"/>
            </a:p>
          </p:txBody>
        </p:sp>
        <p:sp>
          <p:nvSpPr>
            <p:cNvPr id="5044" name="Shape 5044"/>
            <p:cNvSpPr/>
            <p:nvPr/>
          </p:nvSpPr>
          <p:spPr>
            <a:xfrm>
              <a:off x="401026" y="439274"/>
              <a:ext cx="1096513" cy="10588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666" y="10042"/>
                  </a:moveTo>
                  <a:cubicBezTo>
                    <a:pt x="14182" y="10042"/>
                    <a:pt x="14602" y="10477"/>
                    <a:pt x="14602" y="11011"/>
                  </a:cubicBezTo>
                  <a:cubicBezTo>
                    <a:pt x="14602" y="11545"/>
                    <a:pt x="14182" y="11979"/>
                    <a:pt x="13666" y="11979"/>
                  </a:cubicBezTo>
                  <a:cubicBezTo>
                    <a:pt x="13150" y="11979"/>
                    <a:pt x="12731" y="11545"/>
                    <a:pt x="12731" y="11011"/>
                  </a:cubicBezTo>
                  <a:cubicBezTo>
                    <a:pt x="12731" y="10477"/>
                    <a:pt x="13150" y="10042"/>
                    <a:pt x="13666" y="10042"/>
                  </a:cubicBezTo>
                  <a:cubicBezTo>
                    <a:pt x="13666" y="10042"/>
                    <a:pt x="13666" y="10042"/>
                    <a:pt x="13666" y="10042"/>
                  </a:cubicBezTo>
                  <a:close/>
                  <a:moveTo>
                    <a:pt x="13666" y="13053"/>
                  </a:moveTo>
                  <a:cubicBezTo>
                    <a:pt x="14754" y="13053"/>
                    <a:pt x="15639" y="12137"/>
                    <a:pt x="15639" y="11011"/>
                  </a:cubicBezTo>
                  <a:cubicBezTo>
                    <a:pt x="15639" y="9884"/>
                    <a:pt x="14754" y="8968"/>
                    <a:pt x="13666" y="8968"/>
                  </a:cubicBezTo>
                  <a:cubicBezTo>
                    <a:pt x="12578" y="8968"/>
                    <a:pt x="11694" y="9884"/>
                    <a:pt x="11694" y="11011"/>
                  </a:cubicBezTo>
                  <a:cubicBezTo>
                    <a:pt x="11694" y="12137"/>
                    <a:pt x="12578" y="13053"/>
                    <a:pt x="13666" y="13053"/>
                  </a:cubicBezTo>
                  <a:cubicBezTo>
                    <a:pt x="13666" y="13053"/>
                    <a:pt x="13666" y="13053"/>
                    <a:pt x="13666" y="13053"/>
                  </a:cubicBezTo>
                  <a:close/>
                  <a:moveTo>
                    <a:pt x="5530" y="19868"/>
                  </a:moveTo>
                  <a:cubicBezTo>
                    <a:pt x="5530" y="20231"/>
                    <a:pt x="5247" y="20527"/>
                    <a:pt x="4896" y="20527"/>
                  </a:cubicBezTo>
                  <a:cubicBezTo>
                    <a:pt x="4545" y="20527"/>
                    <a:pt x="4262" y="20231"/>
                    <a:pt x="4262" y="19868"/>
                  </a:cubicBezTo>
                  <a:lnTo>
                    <a:pt x="4262" y="13148"/>
                  </a:lnTo>
                  <a:cubicBezTo>
                    <a:pt x="4262" y="12786"/>
                    <a:pt x="4545" y="12490"/>
                    <a:pt x="4896" y="12490"/>
                  </a:cubicBezTo>
                  <a:cubicBezTo>
                    <a:pt x="5247" y="12490"/>
                    <a:pt x="5530" y="12786"/>
                    <a:pt x="5530" y="13148"/>
                  </a:cubicBezTo>
                  <a:cubicBezTo>
                    <a:pt x="5530" y="13148"/>
                    <a:pt x="5530" y="19868"/>
                    <a:pt x="5530" y="19868"/>
                  </a:cubicBezTo>
                  <a:close/>
                  <a:moveTo>
                    <a:pt x="13882" y="2506"/>
                  </a:moveTo>
                  <a:lnTo>
                    <a:pt x="7834" y="2506"/>
                  </a:lnTo>
                  <a:lnTo>
                    <a:pt x="7834" y="1074"/>
                  </a:lnTo>
                  <a:lnTo>
                    <a:pt x="13882" y="1074"/>
                  </a:lnTo>
                  <a:cubicBezTo>
                    <a:pt x="13882" y="1074"/>
                    <a:pt x="13882" y="2506"/>
                    <a:pt x="13882" y="2506"/>
                  </a:cubicBezTo>
                  <a:close/>
                  <a:moveTo>
                    <a:pt x="21098" y="2506"/>
                  </a:moveTo>
                  <a:lnTo>
                    <a:pt x="14919" y="2506"/>
                  </a:lnTo>
                  <a:lnTo>
                    <a:pt x="14919" y="572"/>
                  </a:lnTo>
                  <a:cubicBezTo>
                    <a:pt x="14919" y="568"/>
                    <a:pt x="14907" y="564"/>
                    <a:pt x="14907" y="561"/>
                  </a:cubicBezTo>
                  <a:cubicBezTo>
                    <a:pt x="14907" y="410"/>
                    <a:pt x="14841" y="263"/>
                    <a:pt x="14745" y="166"/>
                  </a:cubicBezTo>
                  <a:cubicBezTo>
                    <a:pt x="14649" y="68"/>
                    <a:pt x="14510" y="0"/>
                    <a:pt x="14365" y="0"/>
                  </a:cubicBezTo>
                  <a:lnTo>
                    <a:pt x="7331" y="0"/>
                  </a:lnTo>
                  <a:cubicBezTo>
                    <a:pt x="7224" y="0"/>
                    <a:pt x="7123" y="42"/>
                    <a:pt x="7039" y="97"/>
                  </a:cubicBezTo>
                  <a:cubicBezTo>
                    <a:pt x="6896" y="193"/>
                    <a:pt x="6799" y="365"/>
                    <a:pt x="6799" y="555"/>
                  </a:cubicBezTo>
                  <a:cubicBezTo>
                    <a:pt x="6799" y="559"/>
                    <a:pt x="6797" y="570"/>
                    <a:pt x="6797" y="574"/>
                  </a:cubicBezTo>
                  <a:lnTo>
                    <a:pt x="6797" y="2505"/>
                  </a:lnTo>
                  <a:lnTo>
                    <a:pt x="532" y="2505"/>
                  </a:lnTo>
                  <a:cubicBezTo>
                    <a:pt x="245" y="2506"/>
                    <a:pt x="0" y="2722"/>
                    <a:pt x="0" y="3018"/>
                  </a:cubicBezTo>
                  <a:lnTo>
                    <a:pt x="0" y="18992"/>
                  </a:lnTo>
                  <a:cubicBezTo>
                    <a:pt x="0" y="19289"/>
                    <a:pt x="245" y="19506"/>
                    <a:pt x="532" y="19506"/>
                  </a:cubicBezTo>
                  <a:lnTo>
                    <a:pt x="2189" y="19506"/>
                  </a:lnTo>
                  <a:cubicBezTo>
                    <a:pt x="2475" y="19506"/>
                    <a:pt x="2707" y="19266"/>
                    <a:pt x="2707" y="18969"/>
                  </a:cubicBezTo>
                  <a:cubicBezTo>
                    <a:pt x="2707" y="18673"/>
                    <a:pt x="2475" y="18432"/>
                    <a:pt x="2189" y="18432"/>
                  </a:cubicBezTo>
                  <a:lnTo>
                    <a:pt x="1037" y="18432"/>
                  </a:lnTo>
                  <a:lnTo>
                    <a:pt x="1037" y="3579"/>
                  </a:lnTo>
                  <a:lnTo>
                    <a:pt x="20563" y="3579"/>
                  </a:lnTo>
                  <a:lnTo>
                    <a:pt x="20563" y="18432"/>
                  </a:lnTo>
                  <a:lnTo>
                    <a:pt x="6566" y="18432"/>
                  </a:lnTo>
                  <a:lnTo>
                    <a:pt x="6566" y="13148"/>
                  </a:lnTo>
                  <a:cubicBezTo>
                    <a:pt x="6566" y="12381"/>
                    <a:pt x="6106" y="11728"/>
                    <a:pt x="5414" y="11501"/>
                  </a:cubicBezTo>
                  <a:lnTo>
                    <a:pt x="5414" y="8893"/>
                  </a:lnTo>
                  <a:lnTo>
                    <a:pt x="5984" y="8554"/>
                  </a:lnTo>
                  <a:cubicBezTo>
                    <a:pt x="5984" y="8553"/>
                    <a:pt x="5986" y="8553"/>
                    <a:pt x="5987" y="8553"/>
                  </a:cubicBezTo>
                  <a:lnTo>
                    <a:pt x="6803" y="8065"/>
                  </a:lnTo>
                  <a:cubicBezTo>
                    <a:pt x="6821" y="8055"/>
                    <a:pt x="6838" y="8043"/>
                    <a:pt x="6855" y="8031"/>
                  </a:cubicBezTo>
                  <a:cubicBezTo>
                    <a:pt x="6855" y="8031"/>
                    <a:pt x="6855" y="8031"/>
                    <a:pt x="6855" y="8031"/>
                  </a:cubicBezTo>
                  <a:cubicBezTo>
                    <a:pt x="6917" y="7985"/>
                    <a:pt x="6966" y="7928"/>
                    <a:pt x="7002" y="7863"/>
                  </a:cubicBezTo>
                  <a:cubicBezTo>
                    <a:pt x="7038" y="7799"/>
                    <a:pt x="7068" y="7727"/>
                    <a:pt x="7075" y="7651"/>
                  </a:cubicBezTo>
                  <a:cubicBezTo>
                    <a:pt x="7077" y="7629"/>
                    <a:pt x="7085" y="7607"/>
                    <a:pt x="7085" y="7585"/>
                  </a:cubicBezTo>
                  <a:lnTo>
                    <a:pt x="7085" y="5630"/>
                  </a:lnTo>
                  <a:cubicBezTo>
                    <a:pt x="7085" y="5608"/>
                    <a:pt x="7078" y="5587"/>
                    <a:pt x="7075" y="5565"/>
                  </a:cubicBezTo>
                  <a:cubicBezTo>
                    <a:pt x="7068" y="5488"/>
                    <a:pt x="7041" y="5416"/>
                    <a:pt x="7006" y="5352"/>
                  </a:cubicBezTo>
                  <a:cubicBezTo>
                    <a:pt x="6970" y="5287"/>
                    <a:pt x="6919" y="5230"/>
                    <a:pt x="6857" y="5184"/>
                  </a:cubicBezTo>
                  <a:cubicBezTo>
                    <a:pt x="6841" y="5172"/>
                    <a:pt x="6823" y="5160"/>
                    <a:pt x="6804" y="5150"/>
                  </a:cubicBezTo>
                  <a:lnTo>
                    <a:pt x="6101" y="4730"/>
                  </a:lnTo>
                  <a:cubicBezTo>
                    <a:pt x="5853" y="4581"/>
                    <a:pt x="5536" y="4669"/>
                    <a:pt x="5393" y="4926"/>
                  </a:cubicBezTo>
                  <a:cubicBezTo>
                    <a:pt x="5250" y="5183"/>
                    <a:pt x="5342" y="5511"/>
                    <a:pt x="5589" y="5659"/>
                  </a:cubicBezTo>
                  <a:lnTo>
                    <a:pt x="6048" y="5930"/>
                  </a:lnTo>
                  <a:lnTo>
                    <a:pt x="6048" y="7285"/>
                  </a:lnTo>
                  <a:lnTo>
                    <a:pt x="5475" y="7624"/>
                  </a:lnTo>
                  <a:cubicBezTo>
                    <a:pt x="5474" y="7624"/>
                    <a:pt x="5470" y="7625"/>
                    <a:pt x="5469" y="7625"/>
                  </a:cubicBezTo>
                  <a:lnTo>
                    <a:pt x="4903" y="7963"/>
                  </a:lnTo>
                  <a:lnTo>
                    <a:pt x="4335" y="7624"/>
                  </a:lnTo>
                  <a:lnTo>
                    <a:pt x="4322" y="7624"/>
                  </a:lnTo>
                  <a:lnTo>
                    <a:pt x="3744" y="7285"/>
                  </a:lnTo>
                  <a:lnTo>
                    <a:pt x="3744" y="5930"/>
                  </a:lnTo>
                  <a:lnTo>
                    <a:pt x="4208" y="5659"/>
                  </a:lnTo>
                  <a:cubicBezTo>
                    <a:pt x="4456" y="5511"/>
                    <a:pt x="4546" y="5183"/>
                    <a:pt x="4404" y="4926"/>
                  </a:cubicBezTo>
                  <a:cubicBezTo>
                    <a:pt x="4260" y="4669"/>
                    <a:pt x="3946" y="4581"/>
                    <a:pt x="3698" y="4730"/>
                  </a:cubicBezTo>
                  <a:lnTo>
                    <a:pt x="2997" y="5150"/>
                  </a:lnTo>
                  <a:cubicBezTo>
                    <a:pt x="2979" y="5160"/>
                    <a:pt x="2962" y="5172"/>
                    <a:pt x="2946" y="5184"/>
                  </a:cubicBezTo>
                  <a:cubicBezTo>
                    <a:pt x="2884" y="5230"/>
                    <a:pt x="2835" y="5287"/>
                    <a:pt x="2800" y="5352"/>
                  </a:cubicBezTo>
                  <a:cubicBezTo>
                    <a:pt x="2764" y="5416"/>
                    <a:pt x="2729" y="5489"/>
                    <a:pt x="2721" y="5566"/>
                  </a:cubicBezTo>
                  <a:cubicBezTo>
                    <a:pt x="2719" y="5587"/>
                    <a:pt x="2707" y="5609"/>
                    <a:pt x="2707" y="5630"/>
                  </a:cubicBezTo>
                  <a:lnTo>
                    <a:pt x="2707" y="7585"/>
                  </a:lnTo>
                  <a:cubicBezTo>
                    <a:pt x="2707" y="7606"/>
                    <a:pt x="2731" y="7628"/>
                    <a:pt x="2733" y="7649"/>
                  </a:cubicBezTo>
                  <a:cubicBezTo>
                    <a:pt x="2740" y="7726"/>
                    <a:pt x="2765" y="7799"/>
                    <a:pt x="2822" y="7863"/>
                  </a:cubicBezTo>
                  <a:lnTo>
                    <a:pt x="2822" y="7864"/>
                  </a:lnTo>
                  <a:lnTo>
                    <a:pt x="2811" y="7864"/>
                  </a:lnTo>
                  <a:cubicBezTo>
                    <a:pt x="2847" y="7928"/>
                    <a:pt x="2891" y="7986"/>
                    <a:pt x="2953" y="8032"/>
                  </a:cubicBezTo>
                  <a:cubicBezTo>
                    <a:pt x="2969" y="8044"/>
                    <a:pt x="2984" y="8055"/>
                    <a:pt x="3001" y="8065"/>
                  </a:cubicBezTo>
                  <a:lnTo>
                    <a:pt x="3817" y="8554"/>
                  </a:lnTo>
                  <a:cubicBezTo>
                    <a:pt x="3817" y="8554"/>
                    <a:pt x="3814" y="8554"/>
                    <a:pt x="3814" y="8554"/>
                  </a:cubicBezTo>
                  <a:lnTo>
                    <a:pt x="4378" y="8893"/>
                  </a:lnTo>
                  <a:lnTo>
                    <a:pt x="4378" y="11501"/>
                  </a:lnTo>
                  <a:cubicBezTo>
                    <a:pt x="3687" y="11727"/>
                    <a:pt x="3226" y="12381"/>
                    <a:pt x="3226" y="13148"/>
                  </a:cubicBezTo>
                  <a:lnTo>
                    <a:pt x="3226" y="19868"/>
                  </a:lnTo>
                  <a:cubicBezTo>
                    <a:pt x="3226" y="20823"/>
                    <a:pt x="3973" y="21600"/>
                    <a:pt x="4896" y="21600"/>
                  </a:cubicBezTo>
                  <a:cubicBezTo>
                    <a:pt x="5819" y="21600"/>
                    <a:pt x="6566" y="20823"/>
                    <a:pt x="6566" y="19868"/>
                  </a:cubicBezTo>
                  <a:lnTo>
                    <a:pt x="6566" y="19506"/>
                  </a:lnTo>
                  <a:lnTo>
                    <a:pt x="21098" y="19506"/>
                  </a:lnTo>
                  <a:cubicBezTo>
                    <a:pt x="21384" y="19506"/>
                    <a:pt x="21600" y="19289"/>
                    <a:pt x="21600" y="18992"/>
                  </a:cubicBezTo>
                  <a:lnTo>
                    <a:pt x="21600" y="3018"/>
                  </a:lnTo>
                  <a:cubicBezTo>
                    <a:pt x="21600" y="2722"/>
                    <a:pt x="21384" y="2506"/>
                    <a:pt x="21098" y="2506"/>
                  </a:cubicBezTo>
                  <a:cubicBezTo>
                    <a:pt x="21098" y="2506"/>
                    <a:pt x="21098" y="2506"/>
                    <a:pt x="21098" y="2506"/>
                  </a:cubicBezTo>
                  <a:close/>
                  <a:moveTo>
                    <a:pt x="10319" y="11707"/>
                  </a:moveTo>
                  <a:cubicBezTo>
                    <a:pt x="10275" y="11478"/>
                    <a:pt x="10253" y="11245"/>
                    <a:pt x="10253" y="11010"/>
                  </a:cubicBezTo>
                  <a:cubicBezTo>
                    <a:pt x="10253" y="10773"/>
                    <a:pt x="10275" y="10536"/>
                    <a:pt x="10320" y="10306"/>
                  </a:cubicBezTo>
                  <a:cubicBezTo>
                    <a:pt x="10361" y="10099"/>
                    <a:pt x="10281" y="9888"/>
                    <a:pt x="10116" y="9765"/>
                  </a:cubicBezTo>
                  <a:lnTo>
                    <a:pt x="9303" y="9154"/>
                  </a:lnTo>
                  <a:cubicBezTo>
                    <a:pt x="9327" y="9029"/>
                    <a:pt x="9395" y="8808"/>
                    <a:pt x="9545" y="8541"/>
                  </a:cubicBezTo>
                  <a:cubicBezTo>
                    <a:pt x="9694" y="8273"/>
                    <a:pt x="9844" y="8101"/>
                    <a:pt x="9937" y="8017"/>
                  </a:cubicBezTo>
                  <a:lnTo>
                    <a:pt x="10857" y="8443"/>
                  </a:lnTo>
                  <a:cubicBezTo>
                    <a:pt x="11043" y="8529"/>
                    <a:pt x="11259" y="8495"/>
                    <a:pt x="11412" y="8356"/>
                  </a:cubicBezTo>
                  <a:cubicBezTo>
                    <a:pt x="11755" y="8042"/>
                    <a:pt x="12147" y="7808"/>
                    <a:pt x="12578" y="7658"/>
                  </a:cubicBezTo>
                  <a:cubicBezTo>
                    <a:pt x="12770" y="7591"/>
                    <a:pt x="12907" y="7414"/>
                    <a:pt x="12928" y="7205"/>
                  </a:cubicBezTo>
                  <a:lnTo>
                    <a:pt x="13032" y="6166"/>
                  </a:lnTo>
                  <a:cubicBezTo>
                    <a:pt x="13149" y="6125"/>
                    <a:pt x="13368" y="6076"/>
                    <a:pt x="13666" y="6076"/>
                  </a:cubicBezTo>
                  <a:cubicBezTo>
                    <a:pt x="13964" y="6076"/>
                    <a:pt x="14183" y="6125"/>
                    <a:pt x="14300" y="6166"/>
                  </a:cubicBezTo>
                  <a:lnTo>
                    <a:pt x="14405" y="7205"/>
                  </a:lnTo>
                  <a:cubicBezTo>
                    <a:pt x="14425" y="7414"/>
                    <a:pt x="14563" y="7591"/>
                    <a:pt x="14755" y="7658"/>
                  </a:cubicBezTo>
                  <a:cubicBezTo>
                    <a:pt x="15185" y="7808"/>
                    <a:pt x="15578" y="8042"/>
                    <a:pt x="15921" y="8356"/>
                  </a:cubicBezTo>
                  <a:cubicBezTo>
                    <a:pt x="16073" y="8495"/>
                    <a:pt x="16290" y="8529"/>
                    <a:pt x="16475" y="8443"/>
                  </a:cubicBezTo>
                  <a:lnTo>
                    <a:pt x="17396" y="8017"/>
                  </a:lnTo>
                  <a:cubicBezTo>
                    <a:pt x="17489" y="8101"/>
                    <a:pt x="17639" y="8273"/>
                    <a:pt x="17788" y="8541"/>
                  </a:cubicBezTo>
                  <a:cubicBezTo>
                    <a:pt x="17937" y="8808"/>
                    <a:pt x="18006" y="9029"/>
                    <a:pt x="18030" y="9154"/>
                  </a:cubicBezTo>
                  <a:lnTo>
                    <a:pt x="17216" y="9764"/>
                  </a:lnTo>
                  <a:cubicBezTo>
                    <a:pt x="17052" y="9888"/>
                    <a:pt x="16972" y="10099"/>
                    <a:pt x="17012" y="10306"/>
                  </a:cubicBezTo>
                  <a:cubicBezTo>
                    <a:pt x="17057" y="10536"/>
                    <a:pt x="17080" y="10772"/>
                    <a:pt x="17080" y="11010"/>
                  </a:cubicBezTo>
                  <a:cubicBezTo>
                    <a:pt x="17080" y="11245"/>
                    <a:pt x="17058" y="11479"/>
                    <a:pt x="17014" y="11707"/>
                  </a:cubicBezTo>
                  <a:cubicBezTo>
                    <a:pt x="16974" y="11913"/>
                    <a:pt x="17054" y="12124"/>
                    <a:pt x="17218" y="12247"/>
                  </a:cubicBezTo>
                  <a:lnTo>
                    <a:pt x="18030" y="12856"/>
                  </a:lnTo>
                  <a:cubicBezTo>
                    <a:pt x="18006" y="12981"/>
                    <a:pt x="17937" y="13202"/>
                    <a:pt x="17788" y="13470"/>
                  </a:cubicBezTo>
                  <a:cubicBezTo>
                    <a:pt x="17639" y="13737"/>
                    <a:pt x="17489" y="13909"/>
                    <a:pt x="17396" y="13993"/>
                  </a:cubicBezTo>
                  <a:lnTo>
                    <a:pt x="16483" y="13570"/>
                  </a:lnTo>
                  <a:cubicBezTo>
                    <a:pt x="16297" y="13485"/>
                    <a:pt x="16080" y="13519"/>
                    <a:pt x="15927" y="13659"/>
                  </a:cubicBezTo>
                  <a:cubicBezTo>
                    <a:pt x="15582" y="13975"/>
                    <a:pt x="15188" y="14211"/>
                    <a:pt x="14754" y="14362"/>
                  </a:cubicBezTo>
                  <a:cubicBezTo>
                    <a:pt x="14561" y="14429"/>
                    <a:pt x="14424" y="14606"/>
                    <a:pt x="14403" y="14816"/>
                  </a:cubicBezTo>
                  <a:lnTo>
                    <a:pt x="14300" y="15844"/>
                  </a:lnTo>
                  <a:cubicBezTo>
                    <a:pt x="14183" y="15886"/>
                    <a:pt x="13964" y="15934"/>
                    <a:pt x="13666" y="15934"/>
                  </a:cubicBezTo>
                  <a:cubicBezTo>
                    <a:pt x="13368" y="15934"/>
                    <a:pt x="13149" y="15886"/>
                    <a:pt x="13032" y="15844"/>
                  </a:cubicBezTo>
                  <a:lnTo>
                    <a:pt x="12929" y="14816"/>
                  </a:lnTo>
                  <a:cubicBezTo>
                    <a:pt x="12908" y="14606"/>
                    <a:pt x="12771" y="14429"/>
                    <a:pt x="12578" y="14362"/>
                  </a:cubicBezTo>
                  <a:cubicBezTo>
                    <a:pt x="12145" y="14211"/>
                    <a:pt x="11750" y="13975"/>
                    <a:pt x="11405" y="13659"/>
                  </a:cubicBezTo>
                  <a:cubicBezTo>
                    <a:pt x="11253" y="13519"/>
                    <a:pt x="11036" y="13484"/>
                    <a:pt x="10850" y="13570"/>
                  </a:cubicBezTo>
                  <a:lnTo>
                    <a:pt x="9937" y="13993"/>
                  </a:lnTo>
                  <a:cubicBezTo>
                    <a:pt x="9844" y="13909"/>
                    <a:pt x="9694" y="13737"/>
                    <a:pt x="9545" y="13470"/>
                  </a:cubicBezTo>
                  <a:cubicBezTo>
                    <a:pt x="9396" y="13202"/>
                    <a:pt x="9327" y="12981"/>
                    <a:pt x="9303" y="12856"/>
                  </a:cubicBezTo>
                  <a:lnTo>
                    <a:pt x="10115" y="12247"/>
                  </a:lnTo>
                  <a:cubicBezTo>
                    <a:pt x="10279" y="12124"/>
                    <a:pt x="10359" y="11913"/>
                    <a:pt x="10319" y="11707"/>
                  </a:cubicBezTo>
                  <a:cubicBezTo>
                    <a:pt x="10319" y="11707"/>
                    <a:pt x="10319" y="11707"/>
                    <a:pt x="10319" y="11707"/>
                  </a:cubicBezTo>
                  <a:close/>
                  <a:moveTo>
                    <a:pt x="8647" y="14006"/>
                  </a:moveTo>
                  <a:cubicBezTo>
                    <a:pt x="8826" y="14328"/>
                    <a:pt x="9043" y="14611"/>
                    <a:pt x="9256" y="14803"/>
                  </a:cubicBezTo>
                  <a:cubicBezTo>
                    <a:pt x="9702" y="15203"/>
                    <a:pt x="10047" y="15130"/>
                    <a:pt x="10229" y="15034"/>
                  </a:cubicBezTo>
                  <a:lnTo>
                    <a:pt x="10981" y="14686"/>
                  </a:lnTo>
                  <a:cubicBezTo>
                    <a:pt x="11275" y="14917"/>
                    <a:pt x="11592" y="15107"/>
                    <a:pt x="11931" y="15256"/>
                  </a:cubicBezTo>
                  <a:lnTo>
                    <a:pt x="12016" y="16104"/>
                  </a:lnTo>
                  <a:cubicBezTo>
                    <a:pt x="12044" y="16662"/>
                    <a:pt x="12672" y="17008"/>
                    <a:pt x="13666" y="17008"/>
                  </a:cubicBezTo>
                  <a:cubicBezTo>
                    <a:pt x="14664" y="17008"/>
                    <a:pt x="15291" y="16661"/>
                    <a:pt x="15317" y="16101"/>
                  </a:cubicBezTo>
                  <a:lnTo>
                    <a:pt x="15402" y="15256"/>
                  </a:lnTo>
                  <a:cubicBezTo>
                    <a:pt x="15740" y="15107"/>
                    <a:pt x="16058" y="14917"/>
                    <a:pt x="16351" y="14686"/>
                  </a:cubicBezTo>
                  <a:lnTo>
                    <a:pt x="17104" y="15035"/>
                  </a:lnTo>
                  <a:cubicBezTo>
                    <a:pt x="17586" y="15289"/>
                    <a:pt x="18188" y="14899"/>
                    <a:pt x="18686" y="14007"/>
                  </a:cubicBezTo>
                  <a:cubicBezTo>
                    <a:pt x="18865" y="13685"/>
                    <a:pt x="18994" y="13349"/>
                    <a:pt x="19047" y="13062"/>
                  </a:cubicBezTo>
                  <a:cubicBezTo>
                    <a:pt x="19159" y="12462"/>
                    <a:pt x="18926" y="12189"/>
                    <a:pt x="18754" y="12074"/>
                  </a:cubicBezTo>
                  <a:lnTo>
                    <a:pt x="18084" y="11571"/>
                  </a:lnTo>
                  <a:cubicBezTo>
                    <a:pt x="18106" y="11385"/>
                    <a:pt x="18117" y="11197"/>
                    <a:pt x="18117" y="11010"/>
                  </a:cubicBezTo>
                  <a:cubicBezTo>
                    <a:pt x="18117" y="10820"/>
                    <a:pt x="18106" y="10629"/>
                    <a:pt x="18083" y="10440"/>
                  </a:cubicBezTo>
                  <a:lnTo>
                    <a:pt x="18753" y="9938"/>
                  </a:lnTo>
                  <a:cubicBezTo>
                    <a:pt x="19209" y="9635"/>
                    <a:pt x="19185" y="8899"/>
                    <a:pt x="18686" y="8004"/>
                  </a:cubicBezTo>
                  <a:cubicBezTo>
                    <a:pt x="18188" y="7111"/>
                    <a:pt x="17585" y="6721"/>
                    <a:pt x="17103" y="6976"/>
                  </a:cubicBezTo>
                  <a:lnTo>
                    <a:pt x="16344" y="7328"/>
                  </a:lnTo>
                  <a:cubicBezTo>
                    <a:pt x="16052" y="7100"/>
                    <a:pt x="15738" y="6912"/>
                    <a:pt x="15403" y="6765"/>
                  </a:cubicBezTo>
                  <a:lnTo>
                    <a:pt x="15317" y="5910"/>
                  </a:lnTo>
                  <a:cubicBezTo>
                    <a:pt x="15291" y="5349"/>
                    <a:pt x="14664" y="5003"/>
                    <a:pt x="13666" y="5003"/>
                  </a:cubicBezTo>
                  <a:cubicBezTo>
                    <a:pt x="12672" y="5003"/>
                    <a:pt x="12044" y="5348"/>
                    <a:pt x="12016" y="5907"/>
                  </a:cubicBezTo>
                  <a:lnTo>
                    <a:pt x="11930" y="6765"/>
                  </a:lnTo>
                  <a:cubicBezTo>
                    <a:pt x="11595" y="6912"/>
                    <a:pt x="11280" y="7100"/>
                    <a:pt x="10989" y="7328"/>
                  </a:cubicBezTo>
                  <a:lnTo>
                    <a:pt x="10230" y="6977"/>
                  </a:lnTo>
                  <a:cubicBezTo>
                    <a:pt x="9749" y="6720"/>
                    <a:pt x="9146" y="7109"/>
                    <a:pt x="8647" y="8004"/>
                  </a:cubicBezTo>
                  <a:cubicBezTo>
                    <a:pt x="8149" y="8896"/>
                    <a:pt x="8125" y="9632"/>
                    <a:pt x="8578" y="9936"/>
                  </a:cubicBezTo>
                  <a:lnTo>
                    <a:pt x="9249" y="10441"/>
                  </a:lnTo>
                  <a:cubicBezTo>
                    <a:pt x="9227" y="10629"/>
                    <a:pt x="9216" y="10820"/>
                    <a:pt x="9216" y="11010"/>
                  </a:cubicBezTo>
                  <a:cubicBezTo>
                    <a:pt x="9216" y="11197"/>
                    <a:pt x="9227" y="11385"/>
                    <a:pt x="9248" y="11571"/>
                  </a:cubicBezTo>
                  <a:lnTo>
                    <a:pt x="8577" y="12074"/>
                  </a:lnTo>
                  <a:cubicBezTo>
                    <a:pt x="8125" y="12379"/>
                    <a:pt x="8150" y="13114"/>
                    <a:pt x="8647" y="14006"/>
                  </a:cubicBezTo>
                  <a:cubicBezTo>
                    <a:pt x="8647" y="14006"/>
                    <a:pt x="8647" y="14006"/>
                    <a:pt x="8647" y="14006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14288" tIns="14288" rIns="14288" bIns="14288" numCol="1" anchor="ctr">
              <a:noAutofit/>
            </a:bodyPr>
            <a:lstStyle/>
            <a:p>
              <a:pPr defTabSz="171446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</p:grpSp>
      <p:grpSp>
        <p:nvGrpSpPr>
          <p:cNvPr id="5048" name="Group 5048"/>
          <p:cNvGrpSpPr/>
          <p:nvPr/>
        </p:nvGrpSpPr>
        <p:grpSpPr>
          <a:xfrm>
            <a:off x="7162023" y="1261667"/>
            <a:ext cx="711963" cy="711963"/>
            <a:chOff x="0" y="0"/>
            <a:chExt cx="1898566" cy="1898566"/>
          </a:xfrm>
        </p:grpSpPr>
        <p:sp>
          <p:nvSpPr>
            <p:cNvPr id="5046" name="Shape 5046"/>
            <p:cNvSpPr/>
            <p:nvPr/>
          </p:nvSpPr>
          <p:spPr>
            <a:xfrm>
              <a:off x="0" y="0"/>
              <a:ext cx="1898567" cy="1898567"/>
            </a:xfrm>
            <a:prstGeom prst="ellipse">
              <a:avLst/>
            </a:prstGeom>
            <a:noFill/>
            <a:ln w="15875" cap="flat">
              <a:solidFill>
                <a:schemeClr val="accent4"/>
              </a:solidFill>
              <a:prstDash val="solid"/>
              <a:miter lim="400000"/>
            </a:ln>
            <a:effectLst/>
          </p:spPr>
          <p:txBody>
            <a:bodyPr wrap="square" lIns="19051" tIns="19051" rIns="19051" bIns="19051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 sz="1200"/>
            </a:p>
          </p:txBody>
        </p:sp>
        <p:sp>
          <p:nvSpPr>
            <p:cNvPr id="5047" name="Shape 5047"/>
            <p:cNvSpPr/>
            <p:nvPr/>
          </p:nvSpPr>
          <p:spPr>
            <a:xfrm>
              <a:off x="252696" y="500147"/>
              <a:ext cx="1393173" cy="8234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059" y="16481"/>
                  </a:moveTo>
                  <a:cubicBezTo>
                    <a:pt x="16054" y="16470"/>
                    <a:pt x="16049" y="16460"/>
                    <a:pt x="16044" y="16451"/>
                  </a:cubicBezTo>
                  <a:cubicBezTo>
                    <a:pt x="15653" y="15673"/>
                    <a:pt x="15087" y="15064"/>
                    <a:pt x="14268" y="14558"/>
                  </a:cubicBezTo>
                  <a:cubicBezTo>
                    <a:pt x="14579" y="14164"/>
                    <a:pt x="15052" y="13845"/>
                    <a:pt x="15732" y="13563"/>
                  </a:cubicBezTo>
                  <a:cubicBezTo>
                    <a:pt x="16274" y="13338"/>
                    <a:pt x="16836" y="12515"/>
                    <a:pt x="16789" y="10878"/>
                  </a:cubicBezTo>
                  <a:cubicBezTo>
                    <a:pt x="16780" y="10583"/>
                    <a:pt x="16670" y="10324"/>
                    <a:pt x="16507" y="10218"/>
                  </a:cubicBezTo>
                  <a:cubicBezTo>
                    <a:pt x="15681" y="9680"/>
                    <a:pt x="15591" y="7786"/>
                    <a:pt x="15591" y="6997"/>
                  </a:cubicBezTo>
                  <a:cubicBezTo>
                    <a:pt x="15591" y="5137"/>
                    <a:pt x="16316" y="3625"/>
                    <a:pt x="17207" y="3625"/>
                  </a:cubicBezTo>
                  <a:cubicBezTo>
                    <a:pt x="18098" y="3625"/>
                    <a:pt x="18823" y="5137"/>
                    <a:pt x="18823" y="6997"/>
                  </a:cubicBezTo>
                  <a:cubicBezTo>
                    <a:pt x="18823" y="7786"/>
                    <a:pt x="18734" y="9680"/>
                    <a:pt x="17907" y="10218"/>
                  </a:cubicBezTo>
                  <a:cubicBezTo>
                    <a:pt x="17744" y="10324"/>
                    <a:pt x="17634" y="10583"/>
                    <a:pt x="17626" y="10878"/>
                  </a:cubicBezTo>
                  <a:cubicBezTo>
                    <a:pt x="17579" y="12515"/>
                    <a:pt x="18141" y="13338"/>
                    <a:pt x="18683" y="13563"/>
                  </a:cubicBezTo>
                  <a:cubicBezTo>
                    <a:pt x="20275" y="14223"/>
                    <a:pt x="20635" y="15014"/>
                    <a:pt x="20704" y="16481"/>
                  </a:cubicBezTo>
                  <a:cubicBezTo>
                    <a:pt x="20704" y="16481"/>
                    <a:pt x="16059" y="16481"/>
                    <a:pt x="16059" y="16481"/>
                  </a:cubicBezTo>
                  <a:close/>
                  <a:moveTo>
                    <a:pt x="5713" y="20108"/>
                  </a:moveTo>
                  <a:cubicBezTo>
                    <a:pt x="5744" y="19111"/>
                    <a:pt x="5851" y="18327"/>
                    <a:pt x="6106" y="17685"/>
                  </a:cubicBezTo>
                  <a:cubicBezTo>
                    <a:pt x="6116" y="17663"/>
                    <a:pt x="6125" y="17641"/>
                    <a:pt x="6134" y="17618"/>
                  </a:cubicBezTo>
                  <a:cubicBezTo>
                    <a:pt x="6541" y="16648"/>
                    <a:pt x="7304" y="16003"/>
                    <a:pt x="8690" y="15429"/>
                  </a:cubicBezTo>
                  <a:cubicBezTo>
                    <a:pt x="9025" y="15290"/>
                    <a:pt x="10112" y="14630"/>
                    <a:pt x="10037" y="11971"/>
                  </a:cubicBezTo>
                  <a:cubicBezTo>
                    <a:pt x="10028" y="11676"/>
                    <a:pt x="9918" y="11417"/>
                    <a:pt x="9755" y="11311"/>
                  </a:cubicBezTo>
                  <a:cubicBezTo>
                    <a:pt x="8867" y="10733"/>
                    <a:pt x="8358" y="8986"/>
                    <a:pt x="8358" y="6518"/>
                  </a:cubicBezTo>
                  <a:cubicBezTo>
                    <a:pt x="8358" y="3746"/>
                    <a:pt x="9454" y="1492"/>
                    <a:pt x="10800" y="1492"/>
                  </a:cubicBezTo>
                  <a:cubicBezTo>
                    <a:pt x="12146" y="1492"/>
                    <a:pt x="13242" y="3746"/>
                    <a:pt x="13242" y="6518"/>
                  </a:cubicBezTo>
                  <a:cubicBezTo>
                    <a:pt x="13242" y="8986"/>
                    <a:pt x="12733" y="10733"/>
                    <a:pt x="11845" y="11311"/>
                  </a:cubicBezTo>
                  <a:cubicBezTo>
                    <a:pt x="11682" y="11417"/>
                    <a:pt x="11572" y="11676"/>
                    <a:pt x="11563" y="11971"/>
                  </a:cubicBezTo>
                  <a:cubicBezTo>
                    <a:pt x="11487" y="14630"/>
                    <a:pt x="12575" y="15290"/>
                    <a:pt x="12910" y="15429"/>
                  </a:cubicBezTo>
                  <a:cubicBezTo>
                    <a:pt x="15232" y="16391"/>
                    <a:pt x="15806" y="17549"/>
                    <a:pt x="15887" y="20108"/>
                  </a:cubicBezTo>
                  <a:cubicBezTo>
                    <a:pt x="15887" y="20108"/>
                    <a:pt x="5713" y="20108"/>
                    <a:pt x="5713" y="20108"/>
                  </a:cubicBezTo>
                  <a:close/>
                  <a:moveTo>
                    <a:pt x="896" y="16481"/>
                  </a:moveTo>
                  <a:cubicBezTo>
                    <a:pt x="965" y="15014"/>
                    <a:pt x="1325" y="14223"/>
                    <a:pt x="2917" y="13563"/>
                  </a:cubicBezTo>
                  <a:cubicBezTo>
                    <a:pt x="3459" y="13338"/>
                    <a:pt x="4021" y="12515"/>
                    <a:pt x="3974" y="10878"/>
                  </a:cubicBezTo>
                  <a:cubicBezTo>
                    <a:pt x="3966" y="10583"/>
                    <a:pt x="3855" y="10324"/>
                    <a:pt x="3692" y="10218"/>
                  </a:cubicBezTo>
                  <a:cubicBezTo>
                    <a:pt x="2866" y="9680"/>
                    <a:pt x="2777" y="7786"/>
                    <a:pt x="2777" y="6997"/>
                  </a:cubicBezTo>
                  <a:cubicBezTo>
                    <a:pt x="2777" y="5137"/>
                    <a:pt x="3502" y="3625"/>
                    <a:pt x="4393" y="3625"/>
                  </a:cubicBezTo>
                  <a:cubicBezTo>
                    <a:pt x="5284" y="3625"/>
                    <a:pt x="6009" y="5137"/>
                    <a:pt x="6009" y="6997"/>
                  </a:cubicBezTo>
                  <a:cubicBezTo>
                    <a:pt x="6009" y="7786"/>
                    <a:pt x="5919" y="9680"/>
                    <a:pt x="5093" y="10218"/>
                  </a:cubicBezTo>
                  <a:cubicBezTo>
                    <a:pt x="4930" y="10324"/>
                    <a:pt x="4819" y="10583"/>
                    <a:pt x="4811" y="10878"/>
                  </a:cubicBezTo>
                  <a:cubicBezTo>
                    <a:pt x="4764" y="12515"/>
                    <a:pt x="5326" y="13338"/>
                    <a:pt x="5868" y="13563"/>
                  </a:cubicBezTo>
                  <a:cubicBezTo>
                    <a:pt x="6548" y="13845"/>
                    <a:pt x="7021" y="14164"/>
                    <a:pt x="7332" y="14558"/>
                  </a:cubicBezTo>
                  <a:cubicBezTo>
                    <a:pt x="6513" y="15064"/>
                    <a:pt x="5946" y="15673"/>
                    <a:pt x="5556" y="16451"/>
                  </a:cubicBezTo>
                  <a:cubicBezTo>
                    <a:pt x="5551" y="16460"/>
                    <a:pt x="5546" y="16470"/>
                    <a:pt x="5541" y="16481"/>
                  </a:cubicBezTo>
                  <a:cubicBezTo>
                    <a:pt x="5541" y="16481"/>
                    <a:pt x="896" y="16481"/>
                    <a:pt x="896" y="16481"/>
                  </a:cubicBezTo>
                  <a:close/>
                  <a:moveTo>
                    <a:pt x="18893" y="12114"/>
                  </a:moveTo>
                  <a:cubicBezTo>
                    <a:pt x="18679" y="12026"/>
                    <a:pt x="18555" y="11782"/>
                    <a:pt x="18517" y="11373"/>
                  </a:cubicBezTo>
                  <a:cubicBezTo>
                    <a:pt x="19276" y="10624"/>
                    <a:pt x="19705" y="9064"/>
                    <a:pt x="19705" y="6997"/>
                  </a:cubicBezTo>
                  <a:cubicBezTo>
                    <a:pt x="19705" y="4315"/>
                    <a:pt x="18584" y="2133"/>
                    <a:pt x="17207" y="2133"/>
                  </a:cubicBezTo>
                  <a:cubicBezTo>
                    <a:pt x="15830" y="2133"/>
                    <a:pt x="14710" y="4315"/>
                    <a:pt x="14710" y="6997"/>
                  </a:cubicBezTo>
                  <a:cubicBezTo>
                    <a:pt x="14710" y="9064"/>
                    <a:pt x="15138" y="10624"/>
                    <a:pt x="15897" y="11373"/>
                  </a:cubicBezTo>
                  <a:cubicBezTo>
                    <a:pt x="15860" y="11782"/>
                    <a:pt x="15735" y="12026"/>
                    <a:pt x="15522" y="12114"/>
                  </a:cubicBezTo>
                  <a:cubicBezTo>
                    <a:pt x="14396" y="12581"/>
                    <a:pt x="13720" y="13173"/>
                    <a:pt x="13313" y="14063"/>
                  </a:cubicBezTo>
                  <a:cubicBezTo>
                    <a:pt x="12825" y="13877"/>
                    <a:pt x="12495" y="13497"/>
                    <a:pt x="12447" y="12484"/>
                  </a:cubicBezTo>
                  <a:cubicBezTo>
                    <a:pt x="13517" y="11530"/>
                    <a:pt x="14123" y="9391"/>
                    <a:pt x="14123" y="6518"/>
                  </a:cubicBezTo>
                  <a:cubicBezTo>
                    <a:pt x="14123" y="2924"/>
                    <a:pt x="12633" y="0"/>
                    <a:pt x="10800" y="0"/>
                  </a:cubicBezTo>
                  <a:cubicBezTo>
                    <a:pt x="8967" y="0"/>
                    <a:pt x="7476" y="2924"/>
                    <a:pt x="7476" y="6518"/>
                  </a:cubicBezTo>
                  <a:cubicBezTo>
                    <a:pt x="7476" y="9390"/>
                    <a:pt x="8083" y="11530"/>
                    <a:pt x="9153" y="12484"/>
                  </a:cubicBezTo>
                  <a:cubicBezTo>
                    <a:pt x="9105" y="13497"/>
                    <a:pt x="8709" y="13945"/>
                    <a:pt x="8287" y="14063"/>
                  </a:cubicBezTo>
                  <a:cubicBezTo>
                    <a:pt x="7880" y="13173"/>
                    <a:pt x="7204" y="12582"/>
                    <a:pt x="6078" y="12114"/>
                  </a:cubicBezTo>
                  <a:cubicBezTo>
                    <a:pt x="5865" y="12026"/>
                    <a:pt x="5740" y="11782"/>
                    <a:pt x="5702" y="11373"/>
                  </a:cubicBezTo>
                  <a:cubicBezTo>
                    <a:pt x="6462" y="10624"/>
                    <a:pt x="6890" y="9064"/>
                    <a:pt x="6890" y="6997"/>
                  </a:cubicBezTo>
                  <a:cubicBezTo>
                    <a:pt x="6890" y="4315"/>
                    <a:pt x="5770" y="2133"/>
                    <a:pt x="4393" y="2133"/>
                  </a:cubicBezTo>
                  <a:cubicBezTo>
                    <a:pt x="3016" y="2133"/>
                    <a:pt x="1895" y="4315"/>
                    <a:pt x="1895" y="6997"/>
                  </a:cubicBezTo>
                  <a:cubicBezTo>
                    <a:pt x="1895" y="9064"/>
                    <a:pt x="2323" y="10624"/>
                    <a:pt x="3083" y="11373"/>
                  </a:cubicBezTo>
                  <a:cubicBezTo>
                    <a:pt x="3045" y="11782"/>
                    <a:pt x="2921" y="12026"/>
                    <a:pt x="2707" y="12114"/>
                  </a:cubicBezTo>
                  <a:cubicBezTo>
                    <a:pt x="683" y="12954"/>
                    <a:pt x="0" y="14244"/>
                    <a:pt x="0" y="17227"/>
                  </a:cubicBezTo>
                  <a:cubicBezTo>
                    <a:pt x="0" y="17639"/>
                    <a:pt x="197" y="17973"/>
                    <a:pt x="441" y="17973"/>
                  </a:cubicBezTo>
                  <a:lnTo>
                    <a:pt x="5050" y="17973"/>
                  </a:lnTo>
                  <a:cubicBezTo>
                    <a:pt x="4857" y="18918"/>
                    <a:pt x="4821" y="19927"/>
                    <a:pt x="4821" y="20854"/>
                  </a:cubicBezTo>
                  <a:cubicBezTo>
                    <a:pt x="4821" y="21266"/>
                    <a:pt x="5018" y="21600"/>
                    <a:pt x="5262" y="21600"/>
                  </a:cubicBezTo>
                  <a:lnTo>
                    <a:pt x="16338" y="21600"/>
                  </a:lnTo>
                  <a:cubicBezTo>
                    <a:pt x="16582" y="21600"/>
                    <a:pt x="16779" y="21266"/>
                    <a:pt x="16779" y="20854"/>
                  </a:cubicBezTo>
                  <a:cubicBezTo>
                    <a:pt x="16779" y="19927"/>
                    <a:pt x="16743" y="18918"/>
                    <a:pt x="16550" y="17973"/>
                  </a:cubicBezTo>
                  <a:lnTo>
                    <a:pt x="21159" y="17973"/>
                  </a:lnTo>
                  <a:cubicBezTo>
                    <a:pt x="21402" y="17973"/>
                    <a:pt x="21600" y="17639"/>
                    <a:pt x="21600" y="17227"/>
                  </a:cubicBezTo>
                  <a:cubicBezTo>
                    <a:pt x="21600" y="14244"/>
                    <a:pt x="20917" y="12954"/>
                    <a:pt x="18893" y="12114"/>
                  </a:cubicBezTo>
                  <a:cubicBezTo>
                    <a:pt x="18893" y="12114"/>
                    <a:pt x="18893" y="12114"/>
                    <a:pt x="18893" y="12114"/>
                  </a:cubicBez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14288" tIns="14288" rIns="14288" bIns="14288" numCol="1" anchor="ctr">
              <a:noAutofit/>
            </a:bodyPr>
            <a:lstStyle/>
            <a:p>
              <a:pPr defTabSz="171446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</p:grpSp>
      <p:grpSp>
        <p:nvGrpSpPr>
          <p:cNvPr id="5054" name="Group 5054"/>
          <p:cNvGrpSpPr/>
          <p:nvPr/>
        </p:nvGrpSpPr>
        <p:grpSpPr>
          <a:xfrm>
            <a:off x="877185" y="3495419"/>
            <a:ext cx="1492875" cy="630657"/>
            <a:chOff x="0" y="1805202"/>
            <a:chExt cx="3980998" cy="1681750"/>
          </a:xfrm>
        </p:grpSpPr>
        <p:sp>
          <p:nvSpPr>
            <p:cNvPr id="5049" name="Shape 5049"/>
            <p:cNvSpPr/>
            <p:nvPr/>
          </p:nvSpPr>
          <p:spPr>
            <a:xfrm>
              <a:off x="51805" y="1805202"/>
              <a:ext cx="3877390" cy="9004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19051" tIns="19051" rIns="19051" bIns="19051" numCol="1" anchor="t">
              <a:spAutoFit/>
            </a:bodyPr>
            <a:lstStyle/>
            <a:p>
              <a:pPr>
                <a:lnSpc>
                  <a:spcPct val="80000"/>
                </a:lnSpc>
                <a:defRPr sz="3200">
                  <a:solidFill>
                    <a:srgbClr val="0085AD"/>
                  </a:solidFill>
                  <a:latin typeface="Geomanist Bold"/>
                  <a:ea typeface="Geomanist Bold"/>
                  <a:cs typeface="Geomanist Bold"/>
                  <a:sym typeface="Geomanist Bold"/>
                </a:defRPr>
              </a:pPr>
              <a:r>
                <a:rPr lang="en-US" sz="1200" dirty="0">
                  <a:solidFill>
                    <a:schemeClr val="accent1"/>
                  </a:solidFill>
                </a:rPr>
                <a:t>What is Source Control?</a:t>
              </a:r>
              <a:endParaRPr sz="1200" dirty="0">
                <a:solidFill>
                  <a:schemeClr val="accent1"/>
                </a:solidFill>
              </a:endParaRPr>
            </a:p>
          </p:txBody>
        </p:sp>
        <p:sp>
          <p:nvSpPr>
            <p:cNvPr id="5050" name="Shape 5050"/>
            <p:cNvSpPr/>
            <p:nvPr/>
          </p:nvSpPr>
          <p:spPr>
            <a:xfrm>
              <a:off x="0" y="2723489"/>
              <a:ext cx="3980998" cy="7634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19051" tIns="19051" rIns="19051" bIns="19051" numCol="1" anchor="t">
              <a:spAutoFit/>
            </a:bodyPr>
            <a:lstStyle>
              <a:lvl1pPr>
                <a:lnSpc>
                  <a:spcPct val="110000"/>
                </a:lnSpc>
                <a:defRPr sz="2000">
                  <a:solidFill>
                    <a:srgbClr val="4C6077"/>
                  </a:solidFill>
                  <a:latin typeface="Geomanist Light"/>
                  <a:ea typeface="Geomanist Light"/>
                  <a:cs typeface="Geomanist Light"/>
                  <a:sym typeface="Geomanist Light"/>
                </a:defRPr>
              </a:lvl1pPr>
            </a:lstStyle>
            <a:p>
              <a:r>
                <a:rPr lang="en-US" sz="751" dirty="0"/>
                <a:t>What is Git and why you should consider using it</a:t>
              </a:r>
              <a:endParaRPr sz="751" dirty="0"/>
            </a:p>
          </p:txBody>
        </p:sp>
      </p:grpSp>
      <p:grpSp>
        <p:nvGrpSpPr>
          <p:cNvPr id="5060" name="Group 5060"/>
          <p:cNvGrpSpPr/>
          <p:nvPr/>
        </p:nvGrpSpPr>
        <p:grpSpPr>
          <a:xfrm>
            <a:off x="2796425" y="3495422"/>
            <a:ext cx="1492875" cy="630657"/>
            <a:chOff x="0" y="1805202"/>
            <a:chExt cx="3980998" cy="1681750"/>
          </a:xfrm>
        </p:grpSpPr>
        <p:sp>
          <p:nvSpPr>
            <p:cNvPr id="5055" name="Shape 5055"/>
            <p:cNvSpPr/>
            <p:nvPr/>
          </p:nvSpPr>
          <p:spPr>
            <a:xfrm>
              <a:off x="51805" y="1805202"/>
              <a:ext cx="3877390" cy="5064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19051" tIns="19051" rIns="19051" bIns="19051" numCol="1" anchor="t">
              <a:spAutoFit/>
            </a:bodyPr>
            <a:lstStyle/>
            <a:p>
              <a:pPr>
                <a:lnSpc>
                  <a:spcPct val="80000"/>
                </a:lnSpc>
                <a:defRPr sz="3200">
                  <a:solidFill>
                    <a:srgbClr val="00B18D"/>
                  </a:solidFill>
                  <a:latin typeface="Geomanist Bold"/>
                  <a:ea typeface="Geomanist Bold"/>
                  <a:cs typeface="Geomanist Bold"/>
                  <a:sym typeface="Geomanist Bold"/>
                </a:defRPr>
              </a:pPr>
              <a:r>
                <a:rPr lang="en-US" sz="1200" dirty="0">
                  <a:solidFill>
                    <a:schemeClr val="accent2"/>
                  </a:solidFill>
                </a:rPr>
                <a:t>Azure DevOps Basics</a:t>
              </a:r>
              <a:endParaRPr sz="1200" dirty="0">
                <a:solidFill>
                  <a:schemeClr val="accent2"/>
                </a:solidFill>
              </a:endParaRPr>
            </a:p>
          </p:txBody>
        </p:sp>
        <p:sp>
          <p:nvSpPr>
            <p:cNvPr id="5056" name="Shape 5056"/>
            <p:cNvSpPr/>
            <p:nvPr/>
          </p:nvSpPr>
          <p:spPr>
            <a:xfrm>
              <a:off x="0" y="2723489"/>
              <a:ext cx="3980998" cy="7634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19051" tIns="19051" rIns="19051" bIns="19051" numCol="1" anchor="t">
              <a:spAutoFit/>
            </a:bodyPr>
            <a:lstStyle>
              <a:lvl1pPr>
                <a:lnSpc>
                  <a:spcPct val="110000"/>
                </a:lnSpc>
                <a:defRPr sz="2000">
                  <a:solidFill>
                    <a:srgbClr val="4C6077"/>
                  </a:solidFill>
                  <a:latin typeface="Geomanist Light"/>
                  <a:ea typeface="Geomanist Light"/>
                  <a:cs typeface="Geomanist Light"/>
                  <a:sym typeface="Geomanist Light"/>
                </a:defRPr>
              </a:lvl1pPr>
            </a:lstStyle>
            <a:p>
              <a:r>
                <a:rPr lang="en-US" sz="751" dirty="0"/>
                <a:t>Azure DevOps is more than just source control</a:t>
              </a:r>
              <a:endParaRPr sz="751" dirty="0"/>
            </a:p>
          </p:txBody>
        </p:sp>
      </p:grpSp>
      <p:grpSp>
        <p:nvGrpSpPr>
          <p:cNvPr id="5066" name="Group 5066"/>
          <p:cNvGrpSpPr/>
          <p:nvPr/>
        </p:nvGrpSpPr>
        <p:grpSpPr>
          <a:xfrm>
            <a:off x="4791883" y="3495422"/>
            <a:ext cx="1492875" cy="630657"/>
            <a:chOff x="0" y="1805202"/>
            <a:chExt cx="3980998" cy="1681750"/>
          </a:xfrm>
        </p:grpSpPr>
        <p:sp>
          <p:nvSpPr>
            <p:cNvPr id="5061" name="Shape 5061"/>
            <p:cNvSpPr/>
            <p:nvPr/>
          </p:nvSpPr>
          <p:spPr>
            <a:xfrm>
              <a:off x="51805" y="1805202"/>
              <a:ext cx="3877390" cy="5064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19051" tIns="19051" rIns="19051" bIns="19051" numCol="1" anchor="t">
              <a:spAutoFit/>
            </a:bodyPr>
            <a:lstStyle/>
            <a:p>
              <a:pPr>
                <a:lnSpc>
                  <a:spcPct val="80000"/>
                </a:lnSpc>
                <a:defRPr sz="3200">
                  <a:solidFill>
                    <a:srgbClr val="95C348"/>
                  </a:solidFill>
                  <a:latin typeface="Geomanist Bold"/>
                  <a:ea typeface="Geomanist Bold"/>
                  <a:cs typeface="Geomanist Bold"/>
                  <a:sym typeface="Geomanist Bold"/>
                </a:defRPr>
              </a:pPr>
              <a:r>
                <a:rPr lang="en-US" sz="1200" dirty="0">
                  <a:solidFill>
                    <a:schemeClr val="accent3"/>
                  </a:solidFill>
                </a:rPr>
                <a:t>Starting with Git</a:t>
              </a:r>
              <a:endParaRPr sz="1200" dirty="0">
                <a:solidFill>
                  <a:schemeClr val="accent3"/>
                </a:solidFill>
              </a:endParaRPr>
            </a:p>
          </p:txBody>
        </p:sp>
        <p:sp>
          <p:nvSpPr>
            <p:cNvPr id="5062" name="Shape 5062"/>
            <p:cNvSpPr/>
            <p:nvPr/>
          </p:nvSpPr>
          <p:spPr>
            <a:xfrm>
              <a:off x="0" y="2723489"/>
              <a:ext cx="3980998" cy="7634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19051" tIns="19051" rIns="19051" bIns="19051" numCol="1" anchor="t">
              <a:spAutoFit/>
            </a:bodyPr>
            <a:lstStyle>
              <a:lvl1pPr>
                <a:lnSpc>
                  <a:spcPct val="110000"/>
                </a:lnSpc>
                <a:defRPr sz="2000">
                  <a:solidFill>
                    <a:srgbClr val="4C6077"/>
                  </a:solidFill>
                  <a:latin typeface="Geomanist Light"/>
                  <a:ea typeface="Geomanist Light"/>
                  <a:cs typeface="Geomanist Light"/>
                  <a:sym typeface="Geomanist Light"/>
                </a:defRPr>
              </a:lvl1pPr>
            </a:lstStyle>
            <a:p>
              <a:r>
                <a:rPr lang="en-US" sz="751" dirty="0"/>
                <a:t>Quick overview of converting to Git from TFVC</a:t>
              </a:r>
              <a:endParaRPr sz="751" dirty="0"/>
            </a:p>
          </p:txBody>
        </p:sp>
      </p:grpSp>
      <p:grpSp>
        <p:nvGrpSpPr>
          <p:cNvPr id="5072" name="Group 5072"/>
          <p:cNvGrpSpPr/>
          <p:nvPr/>
        </p:nvGrpSpPr>
        <p:grpSpPr>
          <a:xfrm>
            <a:off x="6771567" y="3495422"/>
            <a:ext cx="1492875" cy="757743"/>
            <a:chOff x="0" y="1805202"/>
            <a:chExt cx="3980998" cy="2020646"/>
          </a:xfrm>
        </p:grpSpPr>
        <p:sp>
          <p:nvSpPr>
            <p:cNvPr id="5067" name="Shape 5067"/>
            <p:cNvSpPr/>
            <p:nvPr/>
          </p:nvSpPr>
          <p:spPr>
            <a:xfrm>
              <a:off x="51805" y="1805202"/>
              <a:ext cx="3877390" cy="9004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19051" tIns="19051" rIns="19051" bIns="19051" numCol="1" anchor="t">
              <a:spAutoFit/>
            </a:bodyPr>
            <a:lstStyle/>
            <a:p>
              <a:pPr>
                <a:lnSpc>
                  <a:spcPct val="80000"/>
                </a:lnSpc>
                <a:defRPr sz="3200">
                  <a:solidFill>
                    <a:srgbClr val="FFA300"/>
                  </a:solidFill>
                  <a:latin typeface="Geomanist Bold"/>
                  <a:ea typeface="Geomanist Bold"/>
                  <a:cs typeface="Geomanist Bold"/>
                  <a:sym typeface="Geomanist Bold"/>
                </a:defRPr>
              </a:pPr>
              <a:r>
                <a:rPr lang="en-US" sz="1200" dirty="0">
                  <a:solidFill>
                    <a:schemeClr val="accent4"/>
                  </a:solidFill>
                </a:rPr>
                <a:t>Automation and Actions</a:t>
              </a:r>
              <a:endParaRPr sz="1200" dirty="0">
                <a:solidFill>
                  <a:schemeClr val="accent4"/>
                </a:solidFill>
              </a:endParaRPr>
            </a:p>
          </p:txBody>
        </p:sp>
        <p:sp>
          <p:nvSpPr>
            <p:cNvPr id="5068" name="Shape 5068"/>
            <p:cNvSpPr/>
            <p:nvPr/>
          </p:nvSpPr>
          <p:spPr>
            <a:xfrm>
              <a:off x="0" y="2723489"/>
              <a:ext cx="3980998" cy="11023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19051" tIns="19051" rIns="19051" bIns="19051" numCol="1" anchor="t">
              <a:spAutoFit/>
            </a:bodyPr>
            <a:lstStyle>
              <a:lvl1pPr>
                <a:lnSpc>
                  <a:spcPct val="110000"/>
                </a:lnSpc>
                <a:defRPr sz="2000">
                  <a:solidFill>
                    <a:srgbClr val="4C6077"/>
                  </a:solidFill>
                  <a:latin typeface="Geomanist Light"/>
                  <a:ea typeface="Geomanist Light"/>
                  <a:cs typeface="Geomanist Light"/>
                  <a:sym typeface="Geomanist Light"/>
                </a:defRPr>
              </a:lvl1pPr>
            </a:lstStyle>
            <a:p>
              <a:r>
                <a:rPr lang="en-US" sz="751" dirty="0"/>
                <a:t>What automation and actions are available for events using Azure DevOps</a:t>
              </a:r>
              <a:endParaRPr sz="751" dirty="0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 dir="u"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50"/>
                                        <p:tgtEl>
                                          <p:spTgt spid="50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3" presetClass="entr" presetSubtype="32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5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50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50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5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5" dur="350"/>
                                        <p:tgtEl>
                                          <p:spTgt spid="50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5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50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50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75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0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0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5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350"/>
                                        <p:tgtEl>
                                          <p:spTgt spid="50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5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50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750" fill="hold"/>
                                        <p:tgtEl>
                                          <p:spTgt spid="50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750"/>
                            </p:stCondLst>
                            <p:childTnLst>
                              <p:par>
                                <p:cTn id="36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5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8" dur="350"/>
                                        <p:tgtEl>
                                          <p:spTgt spid="50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5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750" fill="hold"/>
                                        <p:tgtEl>
                                          <p:spTgt spid="50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750" fill="hold"/>
                                        <p:tgtEl>
                                          <p:spTgt spid="50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"/>
                            </p:stCondLst>
                            <p:childTnLst>
                              <p:par>
                                <p:cTn id="4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50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50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2" fill="hold"/>
                                        <p:tgtEl>
                                          <p:spTgt spid="5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350"/>
                                        <p:tgtEl>
                                          <p:spTgt spid="5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5" fill="hold"/>
                                        <p:tgtEl>
                                          <p:spTgt spid="5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750" fill="hold"/>
                                        <p:tgtEl>
                                          <p:spTgt spid="50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750" fill="hold"/>
                                        <p:tgtEl>
                                          <p:spTgt spid="50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750"/>
                            </p:stCondLst>
                            <p:childTnLst>
                              <p:par>
                                <p:cTn id="59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0" fill="hold"/>
                                        <p:tgtEl>
                                          <p:spTgt spid="5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61" dur="350"/>
                                        <p:tgtEl>
                                          <p:spTgt spid="50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3" fill="hold"/>
                                        <p:tgtEl>
                                          <p:spTgt spid="5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750" fill="hold"/>
                                        <p:tgtEl>
                                          <p:spTgt spid="50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750" fill="hold"/>
                                        <p:tgtEl>
                                          <p:spTgt spid="50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500"/>
                            </p:stCondLst>
                            <p:childTnLst>
                              <p:par>
                                <p:cTn id="6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50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50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50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5" fill="hold"/>
                                        <p:tgtEl>
                                          <p:spTgt spid="5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350"/>
                                        <p:tgtEl>
                                          <p:spTgt spid="5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8" fill="hold"/>
                                        <p:tgtEl>
                                          <p:spTgt spid="5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750" fill="hold"/>
                                        <p:tgtEl>
                                          <p:spTgt spid="50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750" fill="hold"/>
                                        <p:tgtEl>
                                          <p:spTgt spid="50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750"/>
                            </p:stCondLst>
                            <p:childTnLst>
                              <p:par>
                                <p:cTn id="82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3" fill="hold"/>
                                        <p:tgtEl>
                                          <p:spTgt spid="5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84" dur="350"/>
                                        <p:tgtEl>
                                          <p:spTgt spid="50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6" fill="hold"/>
                                        <p:tgtEl>
                                          <p:spTgt spid="5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750" fill="hold"/>
                                        <p:tgtEl>
                                          <p:spTgt spid="50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750" fill="hold"/>
                                        <p:tgtEl>
                                          <p:spTgt spid="50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500"/>
                            </p:stCondLst>
                            <p:childTnLst>
                              <p:par>
                                <p:cTn id="9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50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50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50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8" fill="hold"/>
                                        <p:tgtEl>
                                          <p:spTgt spid="5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350"/>
                                        <p:tgtEl>
                                          <p:spTgt spid="50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12" grpId="0" animBg="1" advAuto="0"/>
      <p:bldP spid="5013" grpId="0" animBg="1" advAuto="0"/>
      <p:bldP spid="5014" grpId="0" animBg="1" advAuto="0"/>
      <p:bldP spid="5015" grpId="0" animBg="1" advAuto="0"/>
      <p:bldP spid="5016" grpId="0" animBg="1" advAuto="0"/>
      <p:bldP spid="5017" grpId="0" animBg="1" advAuto="0"/>
      <p:bldP spid="5018" grpId="0" animBg="1" advAuto="0"/>
      <p:bldP spid="5031" grpId="0" animBg="1" advAuto="0"/>
      <p:bldP spid="5034" grpId="0" animBg="1" advAuto="0"/>
      <p:bldP spid="5035" grpId="0" animBg="1" advAuto="0"/>
      <p:bldP spid="5036" grpId="0" animBg="1" advAuto="0"/>
      <p:bldP spid="5037" grpId="0" animBg="1" advAuto="0"/>
      <p:bldP spid="5038" grpId="0" animBg="1" advAuto="0"/>
      <p:bldP spid="5039" grpId="0" animBg="1" advAuto="0"/>
      <p:bldP spid="5042" grpId="0" animBg="1" advAuto="0"/>
      <p:bldP spid="5045" grpId="0" animBg="1" advAuto="0"/>
      <p:bldP spid="5048" grpId="0" animBg="1" advAuto="0"/>
      <p:bldP spid="5054" grpId="0" animBg="1" advAuto="0"/>
      <p:bldP spid="5060" grpId="0" animBg="1" advAuto="0"/>
      <p:bldP spid="5066" grpId="0" animBg="1" advAuto="0"/>
      <p:bldP spid="5072" grpId="0" animBg="1" advAuto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01A36262-CBD7-45FE-8C22-9890487DF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SysTest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9621B1-0970-4CA9-9A76-24DFA3DFCCFD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5D1978FA-4493-4B95-9121-6944EB468003}" type="slidenum">
              <a:rPr lang="en-US" smtClean="0"/>
              <a:pPr/>
              <a:t>40</a:t>
            </a:fld>
            <a:endParaRPr lang="en-US" dirty="0"/>
          </a:p>
        </p:txBody>
      </p:sp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09C5904B-3C0B-42F4-BB09-86D0AF97C7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0273" y="109825"/>
            <a:ext cx="3695176" cy="491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815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09C5904B-3C0B-42F4-BB09-86D0AF97C7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7325" y="319375"/>
            <a:ext cx="6631174" cy="8822176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9621B1-0970-4CA9-9A76-24DFA3DFCCFD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5D1978FA-4493-4B95-9121-6944EB468003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2BF8884-49EC-4C33-8BD7-F975B5D685C7}"/>
              </a:ext>
            </a:extLst>
          </p:cNvPr>
          <p:cNvSpPr/>
          <p:nvPr/>
        </p:nvSpPr>
        <p:spPr>
          <a:xfrm>
            <a:off x="1536152" y="378372"/>
            <a:ext cx="3871420" cy="241092"/>
          </a:xfrm>
          <a:prstGeom prst="rect">
            <a:avLst/>
          </a:prstGeom>
          <a:blipFill dpi="0" rotWithShape="1">
            <a:blip r:embed="rId3">
              <a:alphaModFix amt="25000"/>
            </a:blip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71092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09C5904B-3C0B-42F4-BB09-86D0AF97C7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274" y="-1461800"/>
            <a:ext cx="6631174" cy="8822176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9621B1-0970-4CA9-9A76-24DFA3DFCCFD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5D1978FA-4493-4B95-9121-6944EB468003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C5F5856-FEDB-4EA9-827F-2FEA9596CAC2}"/>
              </a:ext>
            </a:extLst>
          </p:cNvPr>
          <p:cNvSpPr/>
          <p:nvPr/>
        </p:nvSpPr>
        <p:spPr>
          <a:xfrm>
            <a:off x="1764751" y="0"/>
            <a:ext cx="5731751" cy="5143500"/>
          </a:xfrm>
          <a:prstGeom prst="rect">
            <a:avLst/>
          </a:prstGeom>
          <a:blipFill dpi="0" rotWithShape="1">
            <a:blip r:embed="rId3">
              <a:alphaModFix amt="25000"/>
            </a:blip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29571586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09C5904B-3C0B-42F4-BB09-86D0AF97C7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274" y="-4671725"/>
            <a:ext cx="6631174" cy="8822176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9621B1-0970-4CA9-9A76-24DFA3DFCCFD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5D1978FA-4493-4B95-9121-6944EB468003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56B233F-284C-4CBE-9ECD-0F7BF0B181BC}"/>
              </a:ext>
            </a:extLst>
          </p:cNvPr>
          <p:cNvSpPr/>
          <p:nvPr/>
        </p:nvSpPr>
        <p:spPr>
          <a:xfrm>
            <a:off x="1701690" y="2017985"/>
            <a:ext cx="6311758" cy="2025869"/>
          </a:xfrm>
          <a:prstGeom prst="rect">
            <a:avLst/>
          </a:prstGeom>
          <a:blipFill dpi="0" rotWithShape="1">
            <a:blip r:embed="rId3">
              <a:alphaModFix amt="25000"/>
            </a:blip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8934631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A998AD-806A-4AD5-B150-4FD53E983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SysTest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9621B1-0970-4CA9-9A76-24DFA3DFCCFD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5D1978FA-4493-4B95-9121-6944EB468003}" type="slidenum">
              <a:rPr lang="en-US" smtClean="0"/>
              <a:pPr/>
              <a:t>44</a:t>
            </a:fld>
            <a:endParaRPr lang="en-US" dirty="0"/>
          </a:p>
        </p:txBody>
      </p:sp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09C5904B-3C0B-42F4-BB09-86D0AF97C7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0273" y="109825"/>
            <a:ext cx="3695176" cy="491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9763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5A973B-730A-4FAA-9FFD-CF57128D93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ATL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046B55-31DC-430A-ADD3-091FA905919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C233DDD5-A0B3-4905-9CB9-D239C3597CBB}" type="slidenum">
              <a:rPr lang="en-US" smtClean="0"/>
              <a:pPr/>
              <a:t>45</a:t>
            </a:fld>
            <a:endParaRPr lang="en-US" dirty="0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05BE9E8A-474F-421D-A3C5-222394BCD1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056" y="892303"/>
            <a:ext cx="7907887" cy="3358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6164"/>
      </p:ext>
    </p:extLst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F2B68A3-ED66-4BD0-8BD6-6558B55FDFB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C233DDD5-A0B3-4905-9CB9-D239C3597CBB}" type="slidenum">
              <a:rPr lang="en-US" smtClean="0"/>
              <a:pPr/>
              <a:t>46</a:t>
            </a:fld>
            <a:endParaRPr lang="en-US" dirty="0"/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1A81B3D8-70B4-462E-B769-1295BBFF45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280" y="584805"/>
            <a:ext cx="10008647" cy="425119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A10CB2E-2A8C-425D-BAEB-54FE4C9CF01B}"/>
              </a:ext>
            </a:extLst>
          </p:cNvPr>
          <p:cNvSpPr/>
          <p:nvPr/>
        </p:nvSpPr>
        <p:spPr>
          <a:xfrm>
            <a:off x="362279" y="581752"/>
            <a:ext cx="7616467" cy="2145264"/>
          </a:xfrm>
          <a:prstGeom prst="rect">
            <a:avLst/>
          </a:prstGeom>
          <a:blipFill dpi="0" rotWithShape="1">
            <a:blip r:embed="rId3">
              <a:alphaModFix amt="25000"/>
            </a:blip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73E3DB9-1AD4-4F71-AE65-AC59952DEBF4}"/>
              </a:ext>
            </a:extLst>
          </p:cNvPr>
          <p:cNvSpPr/>
          <p:nvPr/>
        </p:nvSpPr>
        <p:spPr>
          <a:xfrm>
            <a:off x="379940" y="2796390"/>
            <a:ext cx="7616467" cy="1231913"/>
          </a:xfrm>
          <a:prstGeom prst="rect">
            <a:avLst/>
          </a:prstGeom>
          <a:blipFill dpi="0" rotWithShape="1">
            <a:blip r:embed="rId3">
              <a:alphaModFix amt="25000"/>
            </a:blip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1059068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F2B68A3-ED66-4BD0-8BD6-6558B55FDFB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C233DDD5-A0B3-4905-9CB9-D239C3597CBB}" type="slidenum">
              <a:rPr lang="en-US" smtClean="0"/>
              <a:pPr/>
              <a:t>47</a:t>
            </a:fld>
            <a:endParaRPr lang="en-US" dirty="0"/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1A81B3D8-70B4-462E-B769-1295BBFF45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280" y="-345775"/>
            <a:ext cx="10008647" cy="425119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0EA6F39-CC59-4611-A767-2A944C05B430}"/>
              </a:ext>
            </a:extLst>
          </p:cNvPr>
          <p:cNvSpPr/>
          <p:nvPr/>
        </p:nvSpPr>
        <p:spPr>
          <a:xfrm>
            <a:off x="362280" y="2996126"/>
            <a:ext cx="8699342" cy="909296"/>
          </a:xfrm>
          <a:prstGeom prst="rect">
            <a:avLst/>
          </a:prstGeom>
          <a:blipFill dpi="0" rotWithShape="1">
            <a:blip r:embed="rId3">
              <a:alphaModFix amt="25000"/>
            </a:blip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4933264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5A973B-730A-4FAA-9FFD-CF57128D93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ATL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046B55-31DC-430A-ADD3-091FA905919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C233DDD5-A0B3-4905-9CB9-D239C3597CBB}" type="slidenum">
              <a:rPr lang="en-US" smtClean="0"/>
              <a:pPr/>
              <a:t>48</a:t>
            </a:fld>
            <a:endParaRPr lang="en-US" dirty="0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05BE9E8A-474F-421D-A3C5-222394BCD1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056" y="892303"/>
            <a:ext cx="7907887" cy="3358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5325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8DB3E8D-1912-4743-9A9E-E1F3176EF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Build and test - Pipelines </a:t>
            </a:r>
          </a:p>
        </p:txBody>
      </p:sp>
      <p:pic>
        <p:nvPicPr>
          <p:cNvPr id="8" name="Picture Placeholder 7" descr="Diagram&#10;&#10;Description automatically generated">
            <a:extLst>
              <a:ext uri="{FF2B5EF4-FFF2-40B4-BE49-F238E27FC236}">
                <a16:creationId xmlns:a16="http://schemas.microsoft.com/office/drawing/2014/main" id="{BFE039FF-7B38-49D7-AF33-AB1517265CDF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34" r="27634"/>
          <a:stretch>
            <a:fillRect/>
          </a:stretch>
        </p:blipFill>
        <p:spPr/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50FE9A-5570-4E97-8B49-2E2413AFB77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r>
              <a:rPr lang="en-US" dirty="0"/>
              <a:t>Using Serverless Builds</a:t>
            </a:r>
          </a:p>
          <a:p>
            <a:pPr lvl="1"/>
            <a:r>
              <a:rPr lang="en-US" dirty="0"/>
              <a:t>Simple Build</a:t>
            </a:r>
          </a:p>
          <a:p>
            <a:pPr lvl="1"/>
            <a:r>
              <a:rPr lang="en-US" dirty="0"/>
              <a:t>Azure Hosted</a:t>
            </a:r>
          </a:p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B884DBF-05DA-403C-BC4B-C24082F5095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Using Dedicated Build Server</a:t>
            </a:r>
          </a:p>
          <a:p>
            <a:pPr lvl="1"/>
            <a:r>
              <a:rPr lang="en-US" dirty="0"/>
              <a:t>Simple Build</a:t>
            </a:r>
          </a:p>
          <a:p>
            <a:pPr lvl="1"/>
            <a:r>
              <a:rPr lang="en-US" dirty="0"/>
              <a:t>Database Sync</a:t>
            </a:r>
          </a:p>
          <a:p>
            <a:pPr lvl="1"/>
            <a:r>
              <a:rPr lang="en-US" dirty="0"/>
              <a:t>Unit Tests</a:t>
            </a:r>
          </a:p>
          <a:p>
            <a:pPr lvl="1"/>
            <a:r>
              <a:rPr lang="en-US" dirty="0"/>
              <a:t>ATL Tests</a:t>
            </a:r>
          </a:p>
          <a:p>
            <a:pPr lvl="1"/>
            <a:r>
              <a:rPr lang="en-US" dirty="0"/>
              <a:t>Doesn’t have to be Azure Hosted</a:t>
            </a:r>
          </a:p>
          <a:p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C106A4-1AB3-484B-A57F-456B514A1DE0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8088132" y="387787"/>
            <a:ext cx="198772" cy="218137"/>
          </a:xfrm>
        </p:spPr>
        <p:txBody>
          <a:bodyPr/>
          <a:lstStyle/>
          <a:p>
            <a:fld id="{7A4C911B-0C42-479F-81DD-1B87C7E9D845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9323035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4" name="Shape 5074"/>
          <p:cNvSpPr/>
          <p:nvPr/>
        </p:nvSpPr>
        <p:spPr>
          <a:xfrm flipH="1">
            <a:off x="1623623" y="1971189"/>
            <a:ext cx="0" cy="1421671"/>
          </a:xfrm>
          <a:prstGeom prst="line">
            <a:avLst/>
          </a:prstGeom>
          <a:ln w="15875">
            <a:solidFill>
              <a:srgbClr val="4C6077"/>
            </a:solidFill>
            <a:miter lim="400000"/>
          </a:ln>
        </p:spPr>
        <p:txBody>
          <a:bodyPr lIns="19051" tIns="19051" rIns="19051" bIns="19051" anchor="ctr"/>
          <a:lstStyle/>
          <a:p>
            <a:pPr>
              <a:defRPr sz="3200"/>
            </a:pPr>
            <a:endParaRPr sz="1200"/>
          </a:p>
        </p:txBody>
      </p:sp>
      <p:sp>
        <p:nvSpPr>
          <p:cNvPr id="5075" name="Shape 5075"/>
          <p:cNvSpPr/>
          <p:nvPr/>
        </p:nvSpPr>
        <p:spPr>
          <a:xfrm>
            <a:off x="3558633" y="1971189"/>
            <a:ext cx="0" cy="1421671"/>
          </a:xfrm>
          <a:prstGeom prst="line">
            <a:avLst/>
          </a:prstGeom>
          <a:ln w="15875">
            <a:solidFill>
              <a:srgbClr val="4C6077"/>
            </a:solidFill>
            <a:miter lim="400000"/>
          </a:ln>
        </p:spPr>
        <p:txBody>
          <a:bodyPr lIns="19051" tIns="19051" rIns="19051" bIns="19051" anchor="ctr"/>
          <a:lstStyle/>
          <a:p>
            <a:pPr>
              <a:defRPr sz="3200"/>
            </a:pPr>
            <a:endParaRPr sz="1200"/>
          </a:p>
        </p:txBody>
      </p:sp>
      <p:sp>
        <p:nvSpPr>
          <p:cNvPr id="5076" name="Shape 5076"/>
          <p:cNvSpPr/>
          <p:nvPr/>
        </p:nvSpPr>
        <p:spPr>
          <a:xfrm>
            <a:off x="5538317" y="1971189"/>
            <a:ext cx="0" cy="1421671"/>
          </a:xfrm>
          <a:prstGeom prst="line">
            <a:avLst/>
          </a:prstGeom>
          <a:ln w="15875">
            <a:solidFill>
              <a:srgbClr val="4C6077"/>
            </a:solidFill>
            <a:miter lim="400000"/>
          </a:ln>
        </p:spPr>
        <p:txBody>
          <a:bodyPr lIns="19051" tIns="19051" rIns="19051" bIns="19051" anchor="ctr"/>
          <a:lstStyle/>
          <a:p>
            <a:pPr>
              <a:defRPr sz="3200"/>
            </a:pPr>
            <a:endParaRPr sz="1200"/>
          </a:p>
        </p:txBody>
      </p:sp>
      <p:sp>
        <p:nvSpPr>
          <p:cNvPr id="5077" name="Shape 5077"/>
          <p:cNvSpPr/>
          <p:nvPr/>
        </p:nvSpPr>
        <p:spPr>
          <a:xfrm>
            <a:off x="7518003" y="1971189"/>
            <a:ext cx="0" cy="1421671"/>
          </a:xfrm>
          <a:prstGeom prst="line">
            <a:avLst/>
          </a:prstGeom>
          <a:ln w="15875">
            <a:solidFill>
              <a:srgbClr val="4C6077"/>
            </a:solidFill>
            <a:miter lim="400000"/>
          </a:ln>
        </p:spPr>
        <p:txBody>
          <a:bodyPr lIns="19051" tIns="19051" rIns="19051" bIns="19051" anchor="ctr"/>
          <a:lstStyle/>
          <a:p>
            <a:pPr>
              <a:defRPr sz="3200"/>
            </a:pPr>
            <a:endParaRPr sz="1200"/>
          </a:p>
        </p:txBody>
      </p:sp>
      <p:sp>
        <p:nvSpPr>
          <p:cNvPr id="5078" name="Shape 5078"/>
          <p:cNvSpPr/>
          <p:nvPr/>
        </p:nvSpPr>
        <p:spPr>
          <a:xfrm>
            <a:off x="-544460" y="2571750"/>
            <a:ext cx="2130553" cy="0"/>
          </a:xfrm>
          <a:prstGeom prst="line">
            <a:avLst/>
          </a:prstGeom>
          <a:ln w="15875">
            <a:solidFill>
              <a:srgbClr val="4C6077"/>
            </a:solidFill>
            <a:miter lim="400000"/>
          </a:ln>
        </p:spPr>
        <p:txBody>
          <a:bodyPr lIns="19051" tIns="19051" rIns="19051" bIns="19051" anchor="ctr"/>
          <a:lstStyle/>
          <a:p>
            <a:pPr>
              <a:defRPr sz="3200"/>
            </a:pPr>
            <a:endParaRPr sz="1200"/>
          </a:p>
        </p:txBody>
      </p:sp>
      <p:sp>
        <p:nvSpPr>
          <p:cNvPr id="5079" name="Shape 5079"/>
          <p:cNvSpPr/>
          <p:nvPr/>
        </p:nvSpPr>
        <p:spPr>
          <a:xfrm>
            <a:off x="1616482" y="2571750"/>
            <a:ext cx="1904625" cy="0"/>
          </a:xfrm>
          <a:prstGeom prst="line">
            <a:avLst/>
          </a:prstGeom>
          <a:ln w="15875">
            <a:solidFill>
              <a:srgbClr val="4C6077"/>
            </a:solidFill>
            <a:miter lim="400000"/>
          </a:ln>
        </p:spPr>
        <p:txBody>
          <a:bodyPr lIns="19051" tIns="19051" rIns="19051" bIns="19051" anchor="ctr"/>
          <a:lstStyle/>
          <a:p>
            <a:pPr>
              <a:defRPr sz="3200"/>
            </a:pPr>
            <a:endParaRPr sz="1200"/>
          </a:p>
        </p:txBody>
      </p:sp>
      <p:sp>
        <p:nvSpPr>
          <p:cNvPr id="5080" name="Shape 5080"/>
          <p:cNvSpPr/>
          <p:nvPr/>
        </p:nvSpPr>
        <p:spPr>
          <a:xfrm>
            <a:off x="1583389" y="2531519"/>
            <a:ext cx="80471" cy="80471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19051" tIns="19051" rIns="19051" bIns="19051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5081" name="Shape 5081"/>
          <p:cNvSpPr/>
          <p:nvPr/>
        </p:nvSpPr>
        <p:spPr>
          <a:xfrm>
            <a:off x="3518402" y="2531519"/>
            <a:ext cx="80471" cy="80471"/>
          </a:xfrm>
          <a:prstGeom prst="ellipse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19051" tIns="19051" rIns="19051" bIns="19051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5082" name="Shape 5082"/>
          <p:cNvSpPr/>
          <p:nvPr/>
        </p:nvSpPr>
        <p:spPr>
          <a:xfrm>
            <a:off x="3596166" y="2571750"/>
            <a:ext cx="1904625" cy="0"/>
          </a:xfrm>
          <a:prstGeom prst="line">
            <a:avLst/>
          </a:prstGeom>
          <a:ln w="15875">
            <a:solidFill>
              <a:srgbClr val="4C6077"/>
            </a:solidFill>
            <a:miter lim="400000"/>
          </a:ln>
        </p:spPr>
        <p:txBody>
          <a:bodyPr lIns="19051" tIns="19051" rIns="19051" bIns="19051" anchor="ctr"/>
          <a:lstStyle/>
          <a:p>
            <a:pPr>
              <a:defRPr sz="3200"/>
            </a:pPr>
            <a:endParaRPr sz="1200"/>
          </a:p>
        </p:txBody>
      </p:sp>
      <p:sp>
        <p:nvSpPr>
          <p:cNvPr id="5083" name="Shape 5083"/>
          <p:cNvSpPr/>
          <p:nvPr/>
        </p:nvSpPr>
        <p:spPr>
          <a:xfrm>
            <a:off x="5498083" y="2531519"/>
            <a:ext cx="80471" cy="80471"/>
          </a:xfrm>
          <a:prstGeom prst="ellipse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19051" tIns="19051" rIns="19051" bIns="19051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5084" name="Shape 5084"/>
          <p:cNvSpPr/>
          <p:nvPr/>
        </p:nvSpPr>
        <p:spPr>
          <a:xfrm>
            <a:off x="5575850" y="2571750"/>
            <a:ext cx="1904625" cy="0"/>
          </a:xfrm>
          <a:prstGeom prst="line">
            <a:avLst/>
          </a:prstGeom>
          <a:ln w="15875">
            <a:solidFill>
              <a:srgbClr val="4C6077"/>
            </a:solidFill>
            <a:miter lim="400000"/>
          </a:ln>
        </p:spPr>
        <p:txBody>
          <a:bodyPr lIns="19051" tIns="19051" rIns="19051" bIns="19051" anchor="ctr"/>
          <a:lstStyle/>
          <a:p>
            <a:pPr>
              <a:defRPr sz="3200"/>
            </a:pPr>
            <a:endParaRPr sz="1200"/>
          </a:p>
        </p:txBody>
      </p:sp>
      <p:sp>
        <p:nvSpPr>
          <p:cNvPr id="5085" name="Shape 5085"/>
          <p:cNvSpPr/>
          <p:nvPr/>
        </p:nvSpPr>
        <p:spPr>
          <a:xfrm>
            <a:off x="7477770" y="2531519"/>
            <a:ext cx="80471" cy="80471"/>
          </a:xfrm>
          <a:prstGeom prst="ellipse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19051" tIns="19051" rIns="19051" bIns="19051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grpSp>
        <p:nvGrpSpPr>
          <p:cNvPr id="5091" name="Group 5091"/>
          <p:cNvGrpSpPr/>
          <p:nvPr/>
        </p:nvGrpSpPr>
        <p:grpSpPr>
          <a:xfrm>
            <a:off x="877185" y="3495419"/>
            <a:ext cx="1492875" cy="630657"/>
            <a:chOff x="0" y="1805202"/>
            <a:chExt cx="3980998" cy="1681750"/>
          </a:xfrm>
        </p:grpSpPr>
        <p:sp>
          <p:nvSpPr>
            <p:cNvPr id="5086" name="Shape 5086"/>
            <p:cNvSpPr/>
            <p:nvPr/>
          </p:nvSpPr>
          <p:spPr>
            <a:xfrm>
              <a:off x="51805" y="1805202"/>
              <a:ext cx="3877390" cy="5064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19051" tIns="19051" rIns="19051" bIns="19051" numCol="1" anchor="t">
              <a:spAutoFit/>
            </a:bodyPr>
            <a:lstStyle/>
            <a:p>
              <a:pPr>
                <a:lnSpc>
                  <a:spcPct val="80000"/>
                </a:lnSpc>
                <a:defRPr sz="3200">
                  <a:solidFill>
                    <a:srgbClr val="95C348"/>
                  </a:solidFill>
                  <a:latin typeface="Geomanist Bold"/>
                  <a:ea typeface="Geomanist Bold"/>
                  <a:cs typeface="Geomanist Bold"/>
                  <a:sym typeface="Geomanist Bold"/>
                </a:defRPr>
              </a:pPr>
              <a:r>
                <a:rPr lang="en-US" sz="1200" dirty="0">
                  <a:solidFill>
                    <a:schemeClr val="accent3"/>
                  </a:solidFill>
                </a:rPr>
                <a:t>YAML</a:t>
              </a:r>
              <a:endParaRPr sz="1200" dirty="0">
                <a:solidFill>
                  <a:schemeClr val="accent3"/>
                </a:solidFill>
              </a:endParaRPr>
            </a:p>
          </p:txBody>
        </p:sp>
        <p:sp>
          <p:nvSpPr>
            <p:cNvPr id="5087" name="Shape 5087"/>
            <p:cNvSpPr/>
            <p:nvPr/>
          </p:nvSpPr>
          <p:spPr>
            <a:xfrm>
              <a:off x="0" y="2723489"/>
              <a:ext cx="3980998" cy="7634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19051" tIns="19051" rIns="19051" bIns="19051" numCol="1" anchor="t">
              <a:spAutoFit/>
            </a:bodyPr>
            <a:lstStyle>
              <a:lvl1pPr>
                <a:lnSpc>
                  <a:spcPct val="110000"/>
                </a:lnSpc>
                <a:defRPr sz="2000">
                  <a:solidFill>
                    <a:srgbClr val="4C6077"/>
                  </a:solidFill>
                  <a:latin typeface="Geomanist Light"/>
                  <a:ea typeface="Geomanist Light"/>
                  <a:cs typeface="Geomanist Light"/>
                  <a:sym typeface="Geomanist Light"/>
                </a:defRPr>
              </a:lvl1pPr>
            </a:lstStyle>
            <a:p>
              <a:r>
                <a:rPr lang="en-US" sz="751" dirty="0"/>
                <a:t>What is YAML and how can we use it?</a:t>
              </a:r>
              <a:endParaRPr sz="751" dirty="0"/>
            </a:p>
          </p:txBody>
        </p:sp>
      </p:grpSp>
      <p:grpSp>
        <p:nvGrpSpPr>
          <p:cNvPr id="5097" name="Group 5097"/>
          <p:cNvGrpSpPr/>
          <p:nvPr/>
        </p:nvGrpSpPr>
        <p:grpSpPr>
          <a:xfrm>
            <a:off x="2796425" y="3495422"/>
            <a:ext cx="1492875" cy="503571"/>
            <a:chOff x="0" y="1805202"/>
            <a:chExt cx="3980998" cy="1342855"/>
          </a:xfrm>
        </p:grpSpPr>
        <p:sp>
          <p:nvSpPr>
            <p:cNvPr id="5092" name="Shape 5092"/>
            <p:cNvSpPr/>
            <p:nvPr/>
          </p:nvSpPr>
          <p:spPr>
            <a:xfrm>
              <a:off x="51805" y="1805202"/>
              <a:ext cx="3877390" cy="5064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19051" tIns="19051" rIns="19051" bIns="19051" numCol="1" anchor="t">
              <a:spAutoFit/>
            </a:bodyPr>
            <a:lstStyle/>
            <a:p>
              <a:pPr>
                <a:lnSpc>
                  <a:spcPct val="80000"/>
                </a:lnSpc>
                <a:defRPr sz="3200">
                  <a:solidFill>
                    <a:srgbClr val="FFA300"/>
                  </a:solidFill>
                  <a:latin typeface="Geomanist Bold"/>
                  <a:ea typeface="Geomanist Bold"/>
                  <a:cs typeface="Geomanist Bold"/>
                  <a:sym typeface="Geomanist Bold"/>
                </a:defRPr>
              </a:pPr>
              <a:r>
                <a:rPr lang="en-US" sz="1200" dirty="0">
                  <a:solidFill>
                    <a:schemeClr val="accent4"/>
                  </a:solidFill>
                </a:rPr>
                <a:t>ATL</a:t>
              </a:r>
              <a:endParaRPr sz="1200" dirty="0">
                <a:solidFill>
                  <a:schemeClr val="accent4"/>
                </a:solidFill>
              </a:endParaRPr>
            </a:p>
          </p:txBody>
        </p:sp>
        <p:sp>
          <p:nvSpPr>
            <p:cNvPr id="5093" name="Shape 5093"/>
            <p:cNvSpPr/>
            <p:nvPr/>
          </p:nvSpPr>
          <p:spPr>
            <a:xfrm>
              <a:off x="0" y="2723489"/>
              <a:ext cx="3980998" cy="4245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19051" tIns="19051" rIns="19051" bIns="19051" numCol="1" anchor="t">
              <a:spAutoFit/>
            </a:bodyPr>
            <a:lstStyle>
              <a:lvl1pPr>
                <a:lnSpc>
                  <a:spcPct val="110000"/>
                </a:lnSpc>
                <a:defRPr sz="2000">
                  <a:solidFill>
                    <a:srgbClr val="4C6077"/>
                  </a:solidFill>
                  <a:latin typeface="Geomanist Light"/>
                  <a:ea typeface="Geomanist Light"/>
                  <a:cs typeface="Geomanist Light"/>
                  <a:sym typeface="Geomanist Light"/>
                </a:defRPr>
              </a:lvl1pPr>
            </a:lstStyle>
            <a:p>
              <a:r>
                <a:rPr lang="en-US" sz="751" dirty="0"/>
                <a:t>Discuss the ATL Framework</a:t>
              </a:r>
              <a:endParaRPr sz="751" dirty="0"/>
            </a:p>
          </p:txBody>
        </p:sp>
      </p:grpSp>
      <p:grpSp>
        <p:nvGrpSpPr>
          <p:cNvPr id="5103" name="Group 5103"/>
          <p:cNvGrpSpPr/>
          <p:nvPr/>
        </p:nvGrpSpPr>
        <p:grpSpPr>
          <a:xfrm>
            <a:off x="4791883" y="3495422"/>
            <a:ext cx="1492875" cy="503571"/>
            <a:chOff x="0" y="1805202"/>
            <a:chExt cx="3980998" cy="1342855"/>
          </a:xfrm>
        </p:grpSpPr>
        <p:sp>
          <p:nvSpPr>
            <p:cNvPr id="5098" name="Shape 5098"/>
            <p:cNvSpPr/>
            <p:nvPr/>
          </p:nvSpPr>
          <p:spPr>
            <a:xfrm>
              <a:off x="51805" y="1805202"/>
              <a:ext cx="3877390" cy="5064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19051" tIns="19051" rIns="19051" bIns="19051" numCol="1" anchor="t">
              <a:spAutoFit/>
            </a:bodyPr>
            <a:lstStyle>
              <a:lvl1pPr>
                <a:lnSpc>
                  <a:spcPct val="80000"/>
                </a:lnSpc>
                <a:defRPr sz="3200">
                  <a:solidFill>
                    <a:srgbClr val="C83B1E"/>
                  </a:solidFill>
                  <a:latin typeface="Geomanist Bold"/>
                  <a:ea typeface="Geomanist Bold"/>
                  <a:cs typeface="Geomanist Bold"/>
                  <a:sym typeface="Geomanist Bold"/>
                </a:defRPr>
              </a:lvl1pPr>
            </a:lstStyle>
            <a:p>
              <a:r>
                <a:rPr lang="en-US" sz="1200" dirty="0">
                  <a:solidFill>
                    <a:schemeClr val="accent5"/>
                  </a:solidFill>
                </a:rPr>
                <a:t>SysTest</a:t>
              </a:r>
              <a:endParaRPr sz="1200" dirty="0">
                <a:solidFill>
                  <a:schemeClr val="accent5"/>
                </a:solidFill>
              </a:endParaRPr>
            </a:p>
          </p:txBody>
        </p:sp>
        <p:sp>
          <p:nvSpPr>
            <p:cNvPr id="5099" name="Shape 5099"/>
            <p:cNvSpPr/>
            <p:nvPr/>
          </p:nvSpPr>
          <p:spPr>
            <a:xfrm>
              <a:off x="0" y="2723489"/>
              <a:ext cx="3980998" cy="4245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19051" tIns="19051" rIns="19051" bIns="19051" numCol="1" anchor="t">
              <a:spAutoFit/>
            </a:bodyPr>
            <a:lstStyle>
              <a:lvl1pPr>
                <a:lnSpc>
                  <a:spcPct val="110000"/>
                </a:lnSpc>
                <a:defRPr sz="2000">
                  <a:solidFill>
                    <a:srgbClr val="4C6077"/>
                  </a:solidFill>
                  <a:latin typeface="Geomanist Light"/>
                  <a:ea typeface="Geomanist Light"/>
                  <a:cs typeface="Geomanist Light"/>
                  <a:sym typeface="Geomanist Light"/>
                </a:defRPr>
              </a:lvl1pPr>
            </a:lstStyle>
            <a:p>
              <a:r>
                <a:rPr lang="en-US" sz="751" dirty="0"/>
                <a:t>Discuss the SysTest Framework</a:t>
              </a:r>
              <a:endParaRPr sz="751" dirty="0"/>
            </a:p>
          </p:txBody>
        </p:sp>
      </p:grpSp>
      <p:grpSp>
        <p:nvGrpSpPr>
          <p:cNvPr id="5109" name="Group 5109"/>
          <p:cNvGrpSpPr/>
          <p:nvPr/>
        </p:nvGrpSpPr>
        <p:grpSpPr>
          <a:xfrm>
            <a:off x="6771567" y="3495422"/>
            <a:ext cx="1492875" cy="503571"/>
            <a:chOff x="0" y="1805202"/>
            <a:chExt cx="3980998" cy="1342855"/>
          </a:xfrm>
        </p:grpSpPr>
        <p:sp>
          <p:nvSpPr>
            <p:cNvPr id="5104" name="Shape 5104"/>
            <p:cNvSpPr/>
            <p:nvPr/>
          </p:nvSpPr>
          <p:spPr>
            <a:xfrm>
              <a:off x="51805" y="1805202"/>
              <a:ext cx="3877390" cy="5064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19051" tIns="19051" rIns="19051" bIns="19051" numCol="1" anchor="t">
              <a:spAutoFit/>
            </a:bodyPr>
            <a:lstStyle/>
            <a:p>
              <a:pPr>
                <a:lnSpc>
                  <a:spcPct val="80000"/>
                </a:lnSpc>
                <a:defRPr sz="3200">
                  <a:solidFill>
                    <a:srgbClr val="82165D"/>
                  </a:solidFill>
                  <a:latin typeface="Geomanist Bold"/>
                  <a:ea typeface="Geomanist Bold"/>
                  <a:cs typeface="Geomanist Bold"/>
                  <a:sym typeface="Geomanist Bold"/>
                </a:defRPr>
              </a:pPr>
              <a:r>
                <a:rPr lang="en-US" sz="1200" dirty="0">
                  <a:solidFill>
                    <a:schemeClr val="accent6"/>
                  </a:solidFill>
                </a:rPr>
                <a:t>Q &amp; A</a:t>
              </a:r>
              <a:endParaRPr sz="1200" dirty="0">
                <a:solidFill>
                  <a:schemeClr val="accent6"/>
                </a:solidFill>
              </a:endParaRPr>
            </a:p>
          </p:txBody>
        </p:sp>
        <p:sp>
          <p:nvSpPr>
            <p:cNvPr id="5105" name="Shape 5105"/>
            <p:cNvSpPr/>
            <p:nvPr/>
          </p:nvSpPr>
          <p:spPr>
            <a:xfrm>
              <a:off x="0" y="2723489"/>
              <a:ext cx="3980998" cy="4245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19051" tIns="19051" rIns="19051" bIns="19051" numCol="1" anchor="t">
              <a:spAutoFit/>
            </a:bodyPr>
            <a:lstStyle>
              <a:lvl1pPr>
                <a:lnSpc>
                  <a:spcPct val="110000"/>
                </a:lnSpc>
                <a:defRPr sz="2000">
                  <a:solidFill>
                    <a:srgbClr val="4C6077"/>
                  </a:solidFill>
                  <a:latin typeface="Geomanist Light"/>
                  <a:ea typeface="Geomanist Light"/>
                  <a:cs typeface="Geomanist Light"/>
                  <a:sym typeface="Geomanist Light"/>
                </a:defRPr>
              </a:lvl1pPr>
            </a:lstStyle>
            <a:p>
              <a:r>
                <a:rPr lang="en-US" sz="751" dirty="0"/>
                <a:t>Open Question and Answers</a:t>
              </a:r>
              <a:endParaRPr sz="751" dirty="0"/>
            </a:p>
          </p:txBody>
        </p:sp>
      </p:grpSp>
      <p:grpSp>
        <p:nvGrpSpPr>
          <p:cNvPr id="5112" name="Group 5112"/>
          <p:cNvGrpSpPr/>
          <p:nvPr/>
        </p:nvGrpSpPr>
        <p:grpSpPr>
          <a:xfrm>
            <a:off x="7162023" y="1261667"/>
            <a:ext cx="711963" cy="711963"/>
            <a:chOff x="0" y="0"/>
            <a:chExt cx="1898566" cy="1898566"/>
          </a:xfrm>
        </p:grpSpPr>
        <p:sp>
          <p:nvSpPr>
            <p:cNvPr id="5110" name="Shape 5110"/>
            <p:cNvSpPr/>
            <p:nvPr/>
          </p:nvSpPr>
          <p:spPr>
            <a:xfrm>
              <a:off x="0" y="0"/>
              <a:ext cx="1898567" cy="1898567"/>
            </a:xfrm>
            <a:prstGeom prst="ellipse">
              <a:avLst/>
            </a:prstGeom>
            <a:noFill/>
            <a:ln w="15875" cap="flat">
              <a:solidFill>
                <a:schemeClr val="accent6"/>
              </a:solidFill>
              <a:prstDash val="solid"/>
              <a:miter lim="400000"/>
            </a:ln>
            <a:effectLst/>
          </p:spPr>
          <p:txBody>
            <a:bodyPr wrap="square" lIns="19051" tIns="19051" rIns="19051" bIns="19051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 sz="1200"/>
            </a:p>
          </p:txBody>
        </p:sp>
        <p:sp>
          <p:nvSpPr>
            <p:cNvPr id="5111" name="Shape 5111"/>
            <p:cNvSpPr/>
            <p:nvPr/>
          </p:nvSpPr>
          <p:spPr>
            <a:xfrm>
              <a:off x="432007" y="431808"/>
              <a:ext cx="1034553" cy="10349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56" y="17549"/>
                  </a:moveTo>
                  <a:lnTo>
                    <a:pt x="5249" y="14065"/>
                  </a:lnTo>
                  <a:cubicBezTo>
                    <a:pt x="5473" y="13842"/>
                    <a:pt x="5473" y="13478"/>
                    <a:pt x="5248" y="13255"/>
                  </a:cubicBezTo>
                  <a:lnTo>
                    <a:pt x="4809" y="12819"/>
                  </a:lnTo>
                  <a:cubicBezTo>
                    <a:pt x="4447" y="12460"/>
                    <a:pt x="4702" y="11842"/>
                    <a:pt x="5212" y="11842"/>
                  </a:cubicBezTo>
                  <a:lnTo>
                    <a:pt x="9330" y="11842"/>
                  </a:lnTo>
                  <a:cubicBezTo>
                    <a:pt x="9337" y="11842"/>
                    <a:pt x="9343" y="11842"/>
                    <a:pt x="9350" y="11842"/>
                  </a:cubicBezTo>
                  <a:cubicBezTo>
                    <a:pt x="9584" y="11842"/>
                    <a:pt x="9773" y="12038"/>
                    <a:pt x="9762" y="12274"/>
                  </a:cubicBezTo>
                  <a:lnTo>
                    <a:pt x="9762" y="16428"/>
                  </a:lnTo>
                  <a:cubicBezTo>
                    <a:pt x="9762" y="16772"/>
                    <a:pt x="9480" y="17001"/>
                    <a:pt x="9186" y="17001"/>
                  </a:cubicBezTo>
                  <a:cubicBezTo>
                    <a:pt x="9046" y="17001"/>
                    <a:pt x="8903" y="16949"/>
                    <a:pt x="8787" y="16833"/>
                  </a:cubicBezTo>
                  <a:lnTo>
                    <a:pt x="8326" y="16374"/>
                  </a:lnTo>
                  <a:cubicBezTo>
                    <a:pt x="8215" y="16263"/>
                    <a:pt x="8069" y="16207"/>
                    <a:pt x="7922" y="16207"/>
                  </a:cubicBezTo>
                  <a:cubicBezTo>
                    <a:pt x="7776" y="16207"/>
                    <a:pt x="7629" y="16263"/>
                    <a:pt x="7518" y="16375"/>
                  </a:cubicBezTo>
                  <a:lnTo>
                    <a:pt x="4053" y="19845"/>
                  </a:lnTo>
                  <a:cubicBezTo>
                    <a:pt x="3941" y="19957"/>
                    <a:pt x="3795" y="20013"/>
                    <a:pt x="3648" y="20013"/>
                  </a:cubicBezTo>
                  <a:cubicBezTo>
                    <a:pt x="3502" y="20013"/>
                    <a:pt x="3356" y="19957"/>
                    <a:pt x="3244" y="19845"/>
                  </a:cubicBezTo>
                  <a:lnTo>
                    <a:pt x="1756" y="18358"/>
                  </a:lnTo>
                  <a:cubicBezTo>
                    <a:pt x="1533" y="18135"/>
                    <a:pt x="1533" y="17772"/>
                    <a:pt x="1756" y="17549"/>
                  </a:cubicBezTo>
                  <a:cubicBezTo>
                    <a:pt x="1756" y="17549"/>
                    <a:pt x="1756" y="17549"/>
                    <a:pt x="1756" y="17549"/>
                  </a:cubicBezTo>
                  <a:close/>
                  <a:moveTo>
                    <a:pt x="1756" y="4051"/>
                  </a:moveTo>
                  <a:cubicBezTo>
                    <a:pt x="1533" y="3828"/>
                    <a:pt x="1533" y="3466"/>
                    <a:pt x="1756" y="3242"/>
                  </a:cubicBezTo>
                  <a:lnTo>
                    <a:pt x="3244" y="1755"/>
                  </a:lnTo>
                  <a:cubicBezTo>
                    <a:pt x="3356" y="1643"/>
                    <a:pt x="3502" y="1588"/>
                    <a:pt x="3648" y="1588"/>
                  </a:cubicBezTo>
                  <a:cubicBezTo>
                    <a:pt x="3795" y="1588"/>
                    <a:pt x="3941" y="1644"/>
                    <a:pt x="4053" y="1755"/>
                  </a:cubicBezTo>
                  <a:lnTo>
                    <a:pt x="7518" y="5226"/>
                  </a:lnTo>
                  <a:cubicBezTo>
                    <a:pt x="7629" y="5338"/>
                    <a:pt x="7776" y="5394"/>
                    <a:pt x="7922" y="5394"/>
                  </a:cubicBezTo>
                  <a:cubicBezTo>
                    <a:pt x="8069" y="5394"/>
                    <a:pt x="8214" y="5338"/>
                    <a:pt x="8326" y="5227"/>
                  </a:cubicBezTo>
                  <a:lnTo>
                    <a:pt x="8787" y="4768"/>
                  </a:lnTo>
                  <a:cubicBezTo>
                    <a:pt x="8903" y="4652"/>
                    <a:pt x="9046" y="4600"/>
                    <a:pt x="9186" y="4600"/>
                  </a:cubicBezTo>
                  <a:cubicBezTo>
                    <a:pt x="9480" y="4600"/>
                    <a:pt x="9762" y="4828"/>
                    <a:pt x="9762" y="5172"/>
                  </a:cubicBezTo>
                  <a:lnTo>
                    <a:pt x="9762" y="9326"/>
                  </a:lnTo>
                  <a:cubicBezTo>
                    <a:pt x="9773" y="9563"/>
                    <a:pt x="9584" y="9758"/>
                    <a:pt x="9350" y="9758"/>
                  </a:cubicBezTo>
                  <a:cubicBezTo>
                    <a:pt x="9343" y="9758"/>
                    <a:pt x="9337" y="9758"/>
                    <a:pt x="9330" y="9758"/>
                  </a:cubicBezTo>
                  <a:lnTo>
                    <a:pt x="5212" y="9758"/>
                  </a:lnTo>
                  <a:cubicBezTo>
                    <a:pt x="4702" y="9758"/>
                    <a:pt x="4447" y="9141"/>
                    <a:pt x="4809" y="8781"/>
                  </a:cubicBezTo>
                  <a:lnTo>
                    <a:pt x="5248" y="8345"/>
                  </a:lnTo>
                  <a:cubicBezTo>
                    <a:pt x="5473" y="8122"/>
                    <a:pt x="5473" y="7759"/>
                    <a:pt x="5249" y="7535"/>
                  </a:cubicBezTo>
                  <a:cubicBezTo>
                    <a:pt x="5249" y="7535"/>
                    <a:pt x="1756" y="4051"/>
                    <a:pt x="1756" y="4051"/>
                  </a:cubicBezTo>
                  <a:close/>
                  <a:moveTo>
                    <a:pt x="12414" y="4600"/>
                  </a:moveTo>
                  <a:cubicBezTo>
                    <a:pt x="12554" y="4600"/>
                    <a:pt x="12697" y="4652"/>
                    <a:pt x="12814" y="4768"/>
                  </a:cubicBezTo>
                  <a:lnTo>
                    <a:pt x="13274" y="5227"/>
                  </a:lnTo>
                  <a:cubicBezTo>
                    <a:pt x="13386" y="5338"/>
                    <a:pt x="13532" y="5394"/>
                    <a:pt x="13678" y="5394"/>
                  </a:cubicBezTo>
                  <a:cubicBezTo>
                    <a:pt x="13824" y="5394"/>
                    <a:pt x="13971" y="5338"/>
                    <a:pt x="14083" y="5226"/>
                  </a:cubicBezTo>
                  <a:lnTo>
                    <a:pt x="17547" y="1755"/>
                  </a:lnTo>
                  <a:cubicBezTo>
                    <a:pt x="17659" y="1644"/>
                    <a:pt x="17805" y="1588"/>
                    <a:pt x="17952" y="1588"/>
                  </a:cubicBezTo>
                  <a:cubicBezTo>
                    <a:pt x="18098" y="1588"/>
                    <a:pt x="18245" y="1643"/>
                    <a:pt x="18356" y="1755"/>
                  </a:cubicBezTo>
                  <a:lnTo>
                    <a:pt x="19845" y="3242"/>
                  </a:lnTo>
                  <a:cubicBezTo>
                    <a:pt x="20068" y="3466"/>
                    <a:pt x="20068" y="3828"/>
                    <a:pt x="19844" y="4051"/>
                  </a:cubicBezTo>
                  <a:lnTo>
                    <a:pt x="16352" y="7535"/>
                  </a:lnTo>
                  <a:cubicBezTo>
                    <a:pt x="16127" y="7759"/>
                    <a:pt x="16128" y="8122"/>
                    <a:pt x="16352" y="8345"/>
                  </a:cubicBezTo>
                  <a:lnTo>
                    <a:pt x="16792" y="8781"/>
                  </a:lnTo>
                  <a:cubicBezTo>
                    <a:pt x="17154" y="9141"/>
                    <a:pt x="16899" y="9758"/>
                    <a:pt x="16388" y="9758"/>
                  </a:cubicBezTo>
                  <a:lnTo>
                    <a:pt x="12270" y="9758"/>
                  </a:lnTo>
                  <a:cubicBezTo>
                    <a:pt x="12264" y="9758"/>
                    <a:pt x="12258" y="9758"/>
                    <a:pt x="12251" y="9758"/>
                  </a:cubicBezTo>
                  <a:cubicBezTo>
                    <a:pt x="12016" y="9758"/>
                    <a:pt x="11828" y="9563"/>
                    <a:pt x="11838" y="9326"/>
                  </a:cubicBezTo>
                  <a:lnTo>
                    <a:pt x="11838" y="5172"/>
                  </a:lnTo>
                  <a:cubicBezTo>
                    <a:pt x="11838" y="4828"/>
                    <a:pt x="12120" y="4600"/>
                    <a:pt x="12414" y="4600"/>
                  </a:cubicBezTo>
                  <a:cubicBezTo>
                    <a:pt x="12414" y="4600"/>
                    <a:pt x="12414" y="4600"/>
                    <a:pt x="12414" y="4600"/>
                  </a:cubicBezTo>
                  <a:close/>
                  <a:moveTo>
                    <a:pt x="19844" y="17549"/>
                  </a:moveTo>
                  <a:cubicBezTo>
                    <a:pt x="20068" y="17772"/>
                    <a:pt x="20068" y="18135"/>
                    <a:pt x="19845" y="18358"/>
                  </a:cubicBezTo>
                  <a:lnTo>
                    <a:pt x="18356" y="19845"/>
                  </a:lnTo>
                  <a:cubicBezTo>
                    <a:pt x="18245" y="19957"/>
                    <a:pt x="18098" y="20013"/>
                    <a:pt x="17952" y="20013"/>
                  </a:cubicBezTo>
                  <a:cubicBezTo>
                    <a:pt x="17805" y="20013"/>
                    <a:pt x="17659" y="19957"/>
                    <a:pt x="17547" y="19845"/>
                  </a:cubicBezTo>
                  <a:lnTo>
                    <a:pt x="14083" y="16375"/>
                  </a:lnTo>
                  <a:cubicBezTo>
                    <a:pt x="13971" y="16263"/>
                    <a:pt x="13824" y="16207"/>
                    <a:pt x="13678" y="16207"/>
                  </a:cubicBezTo>
                  <a:cubicBezTo>
                    <a:pt x="13532" y="16207"/>
                    <a:pt x="13386" y="16262"/>
                    <a:pt x="13274" y="16374"/>
                  </a:cubicBezTo>
                  <a:lnTo>
                    <a:pt x="12814" y="16833"/>
                  </a:lnTo>
                  <a:cubicBezTo>
                    <a:pt x="12697" y="16949"/>
                    <a:pt x="12554" y="17001"/>
                    <a:pt x="12414" y="17001"/>
                  </a:cubicBezTo>
                  <a:cubicBezTo>
                    <a:pt x="12120" y="17001"/>
                    <a:pt x="11838" y="16772"/>
                    <a:pt x="11838" y="16428"/>
                  </a:cubicBezTo>
                  <a:lnTo>
                    <a:pt x="11838" y="12274"/>
                  </a:lnTo>
                  <a:cubicBezTo>
                    <a:pt x="11828" y="12038"/>
                    <a:pt x="12017" y="11842"/>
                    <a:pt x="12251" y="11842"/>
                  </a:cubicBezTo>
                  <a:cubicBezTo>
                    <a:pt x="12258" y="11842"/>
                    <a:pt x="12264" y="11842"/>
                    <a:pt x="12270" y="11842"/>
                  </a:cubicBezTo>
                  <a:lnTo>
                    <a:pt x="16388" y="11842"/>
                  </a:lnTo>
                  <a:cubicBezTo>
                    <a:pt x="16899" y="11842"/>
                    <a:pt x="17154" y="12460"/>
                    <a:pt x="16792" y="12819"/>
                  </a:cubicBezTo>
                  <a:lnTo>
                    <a:pt x="16353" y="13255"/>
                  </a:lnTo>
                  <a:cubicBezTo>
                    <a:pt x="16128" y="13478"/>
                    <a:pt x="16127" y="13842"/>
                    <a:pt x="16352" y="14065"/>
                  </a:cubicBezTo>
                  <a:cubicBezTo>
                    <a:pt x="16352" y="14065"/>
                    <a:pt x="19844" y="17549"/>
                    <a:pt x="19844" y="17549"/>
                  </a:cubicBezTo>
                  <a:close/>
                  <a:moveTo>
                    <a:pt x="0" y="17953"/>
                  </a:moveTo>
                  <a:cubicBezTo>
                    <a:pt x="0" y="18530"/>
                    <a:pt x="225" y="19072"/>
                    <a:pt x="633" y="19480"/>
                  </a:cubicBezTo>
                  <a:lnTo>
                    <a:pt x="2121" y="20968"/>
                  </a:lnTo>
                  <a:cubicBezTo>
                    <a:pt x="2529" y="21376"/>
                    <a:pt x="3072" y="21600"/>
                    <a:pt x="3648" y="21600"/>
                  </a:cubicBezTo>
                  <a:cubicBezTo>
                    <a:pt x="4226" y="21600"/>
                    <a:pt x="4769" y="21375"/>
                    <a:pt x="5177" y="20966"/>
                  </a:cubicBezTo>
                  <a:lnTo>
                    <a:pt x="7946" y="18193"/>
                  </a:lnTo>
                  <a:cubicBezTo>
                    <a:pt x="8307" y="18450"/>
                    <a:pt x="8737" y="18588"/>
                    <a:pt x="9186" y="18588"/>
                  </a:cubicBezTo>
                  <a:cubicBezTo>
                    <a:pt x="9738" y="18588"/>
                    <a:pt x="10265" y="18381"/>
                    <a:pt x="10669" y="18004"/>
                  </a:cubicBezTo>
                  <a:cubicBezTo>
                    <a:pt x="10715" y="17960"/>
                    <a:pt x="10758" y="17915"/>
                    <a:pt x="10800" y="17869"/>
                  </a:cubicBezTo>
                  <a:cubicBezTo>
                    <a:pt x="10842" y="17915"/>
                    <a:pt x="10885" y="17960"/>
                    <a:pt x="10932" y="18004"/>
                  </a:cubicBezTo>
                  <a:cubicBezTo>
                    <a:pt x="11336" y="18381"/>
                    <a:pt x="11862" y="18588"/>
                    <a:pt x="12414" y="18588"/>
                  </a:cubicBezTo>
                  <a:cubicBezTo>
                    <a:pt x="12864" y="18588"/>
                    <a:pt x="13293" y="18450"/>
                    <a:pt x="13655" y="18193"/>
                  </a:cubicBezTo>
                  <a:lnTo>
                    <a:pt x="16423" y="20966"/>
                  </a:lnTo>
                  <a:cubicBezTo>
                    <a:pt x="16831" y="21375"/>
                    <a:pt x="17374" y="21600"/>
                    <a:pt x="17952" y="21600"/>
                  </a:cubicBezTo>
                  <a:cubicBezTo>
                    <a:pt x="18529" y="21600"/>
                    <a:pt x="19071" y="21376"/>
                    <a:pt x="19479" y="20968"/>
                  </a:cubicBezTo>
                  <a:lnTo>
                    <a:pt x="20967" y="19480"/>
                  </a:lnTo>
                  <a:cubicBezTo>
                    <a:pt x="21375" y="19072"/>
                    <a:pt x="21600" y="18530"/>
                    <a:pt x="21600" y="17953"/>
                  </a:cubicBezTo>
                  <a:cubicBezTo>
                    <a:pt x="21600" y="17376"/>
                    <a:pt x="21374" y="16833"/>
                    <a:pt x="20966" y="16426"/>
                  </a:cubicBezTo>
                  <a:lnTo>
                    <a:pt x="18169" y="13636"/>
                  </a:lnTo>
                  <a:cubicBezTo>
                    <a:pt x="18579" y="13042"/>
                    <a:pt x="18668" y="12276"/>
                    <a:pt x="18385" y="11590"/>
                  </a:cubicBezTo>
                  <a:cubicBezTo>
                    <a:pt x="18258" y="11281"/>
                    <a:pt x="18064" y="11013"/>
                    <a:pt x="17825" y="10800"/>
                  </a:cubicBezTo>
                  <a:cubicBezTo>
                    <a:pt x="18064" y="10587"/>
                    <a:pt x="18258" y="10320"/>
                    <a:pt x="18385" y="10010"/>
                  </a:cubicBezTo>
                  <a:cubicBezTo>
                    <a:pt x="18668" y="9324"/>
                    <a:pt x="18579" y="8559"/>
                    <a:pt x="18169" y="7964"/>
                  </a:cubicBezTo>
                  <a:lnTo>
                    <a:pt x="20966" y="5175"/>
                  </a:lnTo>
                  <a:cubicBezTo>
                    <a:pt x="21374" y="4767"/>
                    <a:pt x="21600" y="4225"/>
                    <a:pt x="21600" y="3648"/>
                  </a:cubicBezTo>
                  <a:cubicBezTo>
                    <a:pt x="21600" y="3071"/>
                    <a:pt x="21375" y="2528"/>
                    <a:pt x="20967" y="2120"/>
                  </a:cubicBezTo>
                  <a:lnTo>
                    <a:pt x="19479" y="632"/>
                  </a:lnTo>
                  <a:cubicBezTo>
                    <a:pt x="19071" y="225"/>
                    <a:pt x="18529" y="0"/>
                    <a:pt x="17952" y="0"/>
                  </a:cubicBezTo>
                  <a:cubicBezTo>
                    <a:pt x="17375" y="0"/>
                    <a:pt x="16831" y="225"/>
                    <a:pt x="16423" y="634"/>
                  </a:cubicBezTo>
                  <a:lnTo>
                    <a:pt x="13655" y="3407"/>
                  </a:lnTo>
                  <a:cubicBezTo>
                    <a:pt x="13293" y="3150"/>
                    <a:pt x="12864" y="3012"/>
                    <a:pt x="12414" y="3012"/>
                  </a:cubicBezTo>
                  <a:cubicBezTo>
                    <a:pt x="11862" y="3012"/>
                    <a:pt x="11336" y="3220"/>
                    <a:pt x="10932" y="3597"/>
                  </a:cubicBezTo>
                  <a:cubicBezTo>
                    <a:pt x="10885" y="3640"/>
                    <a:pt x="10842" y="3685"/>
                    <a:pt x="10800" y="3732"/>
                  </a:cubicBezTo>
                  <a:cubicBezTo>
                    <a:pt x="10758" y="3685"/>
                    <a:pt x="10715" y="3640"/>
                    <a:pt x="10669" y="3597"/>
                  </a:cubicBezTo>
                  <a:cubicBezTo>
                    <a:pt x="10265" y="3220"/>
                    <a:pt x="9738" y="3012"/>
                    <a:pt x="9186" y="3012"/>
                  </a:cubicBezTo>
                  <a:cubicBezTo>
                    <a:pt x="8737" y="3012"/>
                    <a:pt x="8307" y="3150"/>
                    <a:pt x="7946" y="3407"/>
                  </a:cubicBezTo>
                  <a:lnTo>
                    <a:pt x="5177" y="634"/>
                  </a:lnTo>
                  <a:cubicBezTo>
                    <a:pt x="4769" y="225"/>
                    <a:pt x="4226" y="0"/>
                    <a:pt x="3648" y="0"/>
                  </a:cubicBezTo>
                  <a:lnTo>
                    <a:pt x="3648" y="0"/>
                  </a:lnTo>
                  <a:cubicBezTo>
                    <a:pt x="3071" y="0"/>
                    <a:pt x="2529" y="225"/>
                    <a:pt x="2121" y="632"/>
                  </a:cubicBezTo>
                  <a:lnTo>
                    <a:pt x="633" y="2120"/>
                  </a:lnTo>
                  <a:cubicBezTo>
                    <a:pt x="225" y="2528"/>
                    <a:pt x="0" y="3071"/>
                    <a:pt x="0" y="3648"/>
                  </a:cubicBezTo>
                  <a:cubicBezTo>
                    <a:pt x="1" y="4225"/>
                    <a:pt x="226" y="4767"/>
                    <a:pt x="635" y="5175"/>
                  </a:cubicBezTo>
                  <a:lnTo>
                    <a:pt x="3431" y="7964"/>
                  </a:lnTo>
                  <a:cubicBezTo>
                    <a:pt x="3021" y="8559"/>
                    <a:pt x="2933" y="9324"/>
                    <a:pt x="3215" y="10010"/>
                  </a:cubicBezTo>
                  <a:cubicBezTo>
                    <a:pt x="3343" y="10319"/>
                    <a:pt x="3536" y="10587"/>
                    <a:pt x="3775" y="10800"/>
                  </a:cubicBezTo>
                  <a:cubicBezTo>
                    <a:pt x="3536" y="11013"/>
                    <a:pt x="3343" y="11281"/>
                    <a:pt x="3215" y="11590"/>
                  </a:cubicBezTo>
                  <a:cubicBezTo>
                    <a:pt x="2933" y="12276"/>
                    <a:pt x="3021" y="13042"/>
                    <a:pt x="3431" y="13636"/>
                  </a:cubicBezTo>
                  <a:lnTo>
                    <a:pt x="635" y="16426"/>
                  </a:lnTo>
                  <a:cubicBezTo>
                    <a:pt x="226" y="16833"/>
                    <a:pt x="1" y="17376"/>
                    <a:pt x="0" y="17953"/>
                  </a:cubicBezTo>
                  <a:cubicBezTo>
                    <a:pt x="0" y="17953"/>
                    <a:pt x="0" y="17953"/>
                    <a:pt x="0" y="17953"/>
                  </a:cubicBez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miter lim="400000"/>
            </a:ln>
            <a:effectLst/>
          </p:spPr>
          <p:txBody>
            <a:bodyPr wrap="square" lIns="14288" tIns="14288" rIns="14288" bIns="14288" numCol="1" anchor="ctr">
              <a:noAutofit/>
            </a:bodyPr>
            <a:lstStyle/>
            <a:p>
              <a:pPr defTabSz="171446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</p:grpSp>
      <p:grpSp>
        <p:nvGrpSpPr>
          <p:cNvPr id="5115" name="Group 5115"/>
          <p:cNvGrpSpPr/>
          <p:nvPr/>
        </p:nvGrpSpPr>
        <p:grpSpPr>
          <a:xfrm>
            <a:off x="1267644" y="1261667"/>
            <a:ext cx="711963" cy="711963"/>
            <a:chOff x="0" y="0"/>
            <a:chExt cx="1898566" cy="1898566"/>
          </a:xfrm>
        </p:grpSpPr>
        <p:sp>
          <p:nvSpPr>
            <p:cNvPr id="5113" name="Shape 5113"/>
            <p:cNvSpPr/>
            <p:nvPr/>
          </p:nvSpPr>
          <p:spPr>
            <a:xfrm>
              <a:off x="0" y="0"/>
              <a:ext cx="1898567" cy="1898567"/>
            </a:xfrm>
            <a:prstGeom prst="ellipse">
              <a:avLst/>
            </a:prstGeom>
            <a:noFill/>
            <a:ln w="15875" cap="flat">
              <a:solidFill>
                <a:schemeClr val="accent3"/>
              </a:solidFill>
              <a:prstDash val="solid"/>
              <a:miter lim="400000"/>
            </a:ln>
            <a:effectLst/>
          </p:spPr>
          <p:txBody>
            <a:bodyPr wrap="square" lIns="19051" tIns="19051" rIns="19051" bIns="19051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 sz="1200"/>
            </a:p>
          </p:txBody>
        </p:sp>
        <p:sp>
          <p:nvSpPr>
            <p:cNvPr id="5114" name="Shape 5114"/>
            <p:cNvSpPr/>
            <p:nvPr/>
          </p:nvSpPr>
          <p:spPr>
            <a:xfrm>
              <a:off x="424901" y="490449"/>
              <a:ext cx="1048765" cy="9176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18514"/>
                  </a:lnTo>
                  <a:lnTo>
                    <a:pt x="1350" y="18514"/>
                  </a:lnTo>
                  <a:lnTo>
                    <a:pt x="1350" y="1543"/>
                  </a:lnTo>
                  <a:lnTo>
                    <a:pt x="18900" y="1543"/>
                  </a:lnTo>
                  <a:lnTo>
                    <a:pt x="18900" y="0"/>
                  </a:lnTo>
                  <a:cubicBezTo>
                    <a:pt x="18900" y="0"/>
                    <a:pt x="0" y="0"/>
                    <a:pt x="0" y="0"/>
                  </a:cubicBezTo>
                  <a:close/>
                  <a:moveTo>
                    <a:pt x="6750" y="7714"/>
                  </a:moveTo>
                  <a:cubicBezTo>
                    <a:pt x="6003" y="7714"/>
                    <a:pt x="5400" y="8404"/>
                    <a:pt x="5400" y="9257"/>
                  </a:cubicBezTo>
                  <a:cubicBezTo>
                    <a:pt x="5400" y="10110"/>
                    <a:pt x="6004" y="10800"/>
                    <a:pt x="6750" y="10800"/>
                  </a:cubicBezTo>
                  <a:cubicBezTo>
                    <a:pt x="7496" y="10800"/>
                    <a:pt x="8100" y="10110"/>
                    <a:pt x="8100" y="9257"/>
                  </a:cubicBezTo>
                  <a:cubicBezTo>
                    <a:pt x="8100" y="8404"/>
                    <a:pt x="7496" y="7714"/>
                    <a:pt x="6750" y="7714"/>
                  </a:cubicBezTo>
                  <a:cubicBezTo>
                    <a:pt x="6750" y="7714"/>
                    <a:pt x="6750" y="7714"/>
                    <a:pt x="6750" y="7714"/>
                  </a:cubicBezTo>
                  <a:close/>
                  <a:moveTo>
                    <a:pt x="5400" y="16972"/>
                  </a:moveTo>
                  <a:lnTo>
                    <a:pt x="18900" y="16972"/>
                  </a:lnTo>
                  <a:lnTo>
                    <a:pt x="16200" y="7714"/>
                  </a:lnTo>
                  <a:lnTo>
                    <a:pt x="12150" y="13886"/>
                  </a:lnTo>
                  <a:lnTo>
                    <a:pt x="9450" y="10800"/>
                  </a:lnTo>
                  <a:cubicBezTo>
                    <a:pt x="9450" y="10800"/>
                    <a:pt x="5400" y="16972"/>
                    <a:pt x="5400" y="16972"/>
                  </a:cubicBezTo>
                  <a:close/>
                  <a:moveTo>
                    <a:pt x="21600" y="3086"/>
                  </a:moveTo>
                  <a:lnTo>
                    <a:pt x="2700" y="3086"/>
                  </a:lnTo>
                  <a:lnTo>
                    <a:pt x="2700" y="21600"/>
                  </a:lnTo>
                  <a:lnTo>
                    <a:pt x="21600" y="21600"/>
                  </a:lnTo>
                  <a:cubicBezTo>
                    <a:pt x="21600" y="21600"/>
                    <a:pt x="21600" y="3086"/>
                    <a:pt x="21600" y="3086"/>
                  </a:cubicBezTo>
                  <a:close/>
                  <a:moveTo>
                    <a:pt x="20250" y="4629"/>
                  </a:moveTo>
                  <a:lnTo>
                    <a:pt x="20250" y="20057"/>
                  </a:lnTo>
                  <a:lnTo>
                    <a:pt x="4050" y="20057"/>
                  </a:lnTo>
                  <a:lnTo>
                    <a:pt x="4050" y="4629"/>
                  </a:lnTo>
                  <a:lnTo>
                    <a:pt x="20250" y="4629"/>
                  </a:lnTo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14288" tIns="14288" rIns="14288" bIns="14288" numCol="1" anchor="ctr">
              <a:noAutofit/>
            </a:bodyPr>
            <a:lstStyle/>
            <a:p>
              <a:pPr defTabSz="171446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</p:grpSp>
      <p:grpSp>
        <p:nvGrpSpPr>
          <p:cNvPr id="5118" name="Group 5118"/>
          <p:cNvGrpSpPr/>
          <p:nvPr/>
        </p:nvGrpSpPr>
        <p:grpSpPr>
          <a:xfrm>
            <a:off x="5182339" y="1261667"/>
            <a:ext cx="711963" cy="711963"/>
            <a:chOff x="0" y="0"/>
            <a:chExt cx="1898566" cy="1898566"/>
          </a:xfrm>
        </p:grpSpPr>
        <p:sp>
          <p:nvSpPr>
            <p:cNvPr id="5116" name="Shape 5116"/>
            <p:cNvSpPr/>
            <p:nvPr/>
          </p:nvSpPr>
          <p:spPr>
            <a:xfrm>
              <a:off x="0" y="0"/>
              <a:ext cx="1898567" cy="1898567"/>
            </a:xfrm>
            <a:prstGeom prst="ellipse">
              <a:avLst/>
            </a:prstGeom>
            <a:noFill/>
            <a:ln w="15875" cap="flat">
              <a:solidFill>
                <a:schemeClr val="accent5"/>
              </a:solidFill>
              <a:prstDash val="solid"/>
              <a:miter lim="400000"/>
            </a:ln>
            <a:effectLst/>
          </p:spPr>
          <p:txBody>
            <a:bodyPr wrap="square" lIns="19051" tIns="19051" rIns="19051" bIns="19051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 sz="1200"/>
            </a:p>
          </p:txBody>
        </p:sp>
        <p:sp>
          <p:nvSpPr>
            <p:cNvPr id="5117" name="Shape 5117"/>
            <p:cNvSpPr/>
            <p:nvPr/>
          </p:nvSpPr>
          <p:spPr>
            <a:xfrm>
              <a:off x="424901" y="456770"/>
              <a:ext cx="1048765" cy="10841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1084"/>
                  </a:lnTo>
                  <a:lnTo>
                    <a:pt x="1240" y="1084"/>
                  </a:lnTo>
                  <a:lnTo>
                    <a:pt x="1240" y="12369"/>
                  </a:lnTo>
                  <a:lnTo>
                    <a:pt x="20360" y="12369"/>
                  </a:lnTo>
                  <a:lnTo>
                    <a:pt x="20360" y="1084"/>
                  </a:lnTo>
                  <a:lnTo>
                    <a:pt x="21600" y="1084"/>
                  </a:lnTo>
                  <a:cubicBezTo>
                    <a:pt x="21600" y="1084"/>
                    <a:pt x="21600" y="0"/>
                    <a:pt x="21600" y="0"/>
                  </a:cubicBezTo>
                  <a:lnTo>
                    <a:pt x="0" y="0"/>
                  </a:lnTo>
                  <a:close/>
                  <a:moveTo>
                    <a:pt x="2361" y="1084"/>
                  </a:moveTo>
                  <a:lnTo>
                    <a:pt x="19239" y="1084"/>
                  </a:lnTo>
                  <a:cubicBezTo>
                    <a:pt x="19239" y="1084"/>
                    <a:pt x="19239" y="11285"/>
                    <a:pt x="19239" y="11285"/>
                  </a:cubicBezTo>
                  <a:lnTo>
                    <a:pt x="2361" y="11285"/>
                  </a:lnTo>
                  <a:lnTo>
                    <a:pt x="2361" y="1084"/>
                  </a:lnTo>
                  <a:close/>
                  <a:moveTo>
                    <a:pt x="12555" y="1952"/>
                  </a:moveTo>
                  <a:cubicBezTo>
                    <a:pt x="12555" y="1952"/>
                    <a:pt x="12555" y="3030"/>
                    <a:pt x="12555" y="3030"/>
                  </a:cubicBezTo>
                  <a:lnTo>
                    <a:pt x="17754" y="3030"/>
                  </a:lnTo>
                  <a:lnTo>
                    <a:pt x="17754" y="1952"/>
                  </a:lnTo>
                  <a:lnTo>
                    <a:pt x="12555" y="1952"/>
                  </a:lnTo>
                  <a:close/>
                  <a:moveTo>
                    <a:pt x="7847" y="2386"/>
                  </a:moveTo>
                  <a:lnTo>
                    <a:pt x="7847" y="6107"/>
                  </a:lnTo>
                  <a:lnTo>
                    <a:pt x="11686" y="6107"/>
                  </a:lnTo>
                  <a:cubicBezTo>
                    <a:pt x="11686" y="6107"/>
                    <a:pt x="11686" y="5564"/>
                    <a:pt x="11686" y="5564"/>
                  </a:cubicBezTo>
                  <a:cubicBezTo>
                    <a:pt x="11686" y="3812"/>
                    <a:pt x="10212" y="2386"/>
                    <a:pt x="8400" y="2386"/>
                  </a:cubicBezTo>
                  <a:lnTo>
                    <a:pt x="7847" y="2386"/>
                  </a:lnTo>
                  <a:close/>
                  <a:moveTo>
                    <a:pt x="8961" y="3538"/>
                  </a:moveTo>
                  <a:cubicBezTo>
                    <a:pt x="9708" y="3731"/>
                    <a:pt x="10296" y="4300"/>
                    <a:pt x="10495" y="5022"/>
                  </a:cubicBezTo>
                  <a:cubicBezTo>
                    <a:pt x="10495" y="5022"/>
                    <a:pt x="8961" y="5022"/>
                    <a:pt x="8961" y="5022"/>
                  </a:cubicBezTo>
                  <a:lnTo>
                    <a:pt x="8961" y="3538"/>
                  </a:lnTo>
                  <a:close/>
                  <a:moveTo>
                    <a:pt x="6873" y="4121"/>
                  </a:moveTo>
                  <a:cubicBezTo>
                    <a:pt x="5062" y="4121"/>
                    <a:pt x="3587" y="5547"/>
                    <a:pt x="3587" y="7299"/>
                  </a:cubicBezTo>
                  <a:cubicBezTo>
                    <a:pt x="3587" y="9052"/>
                    <a:pt x="5062" y="10478"/>
                    <a:pt x="6873" y="10478"/>
                  </a:cubicBezTo>
                  <a:cubicBezTo>
                    <a:pt x="8684" y="10478"/>
                    <a:pt x="10152" y="9052"/>
                    <a:pt x="10152" y="7299"/>
                  </a:cubicBezTo>
                  <a:lnTo>
                    <a:pt x="10152" y="6757"/>
                  </a:lnTo>
                  <a:lnTo>
                    <a:pt x="7427" y="6757"/>
                  </a:lnTo>
                  <a:lnTo>
                    <a:pt x="7427" y="4121"/>
                  </a:lnTo>
                  <a:lnTo>
                    <a:pt x="6873" y="4121"/>
                  </a:lnTo>
                  <a:close/>
                  <a:moveTo>
                    <a:pt x="12555" y="4338"/>
                  </a:moveTo>
                  <a:cubicBezTo>
                    <a:pt x="12555" y="4338"/>
                    <a:pt x="12555" y="5415"/>
                    <a:pt x="12555" y="5415"/>
                  </a:cubicBezTo>
                  <a:lnTo>
                    <a:pt x="17754" y="5415"/>
                  </a:lnTo>
                  <a:lnTo>
                    <a:pt x="17754" y="4338"/>
                  </a:lnTo>
                  <a:lnTo>
                    <a:pt x="12555" y="4338"/>
                  </a:lnTo>
                  <a:close/>
                  <a:moveTo>
                    <a:pt x="6313" y="5273"/>
                  </a:moveTo>
                  <a:lnTo>
                    <a:pt x="6313" y="7842"/>
                  </a:lnTo>
                  <a:lnTo>
                    <a:pt x="8968" y="7842"/>
                  </a:lnTo>
                  <a:cubicBezTo>
                    <a:pt x="8721" y="8737"/>
                    <a:pt x="7875" y="9394"/>
                    <a:pt x="6873" y="9394"/>
                  </a:cubicBezTo>
                  <a:cubicBezTo>
                    <a:pt x="5678" y="9394"/>
                    <a:pt x="4701" y="8456"/>
                    <a:pt x="4701" y="7299"/>
                  </a:cubicBezTo>
                  <a:cubicBezTo>
                    <a:pt x="4701" y="6330"/>
                    <a:pt x="5387" y="5512"/>
                    <a:pt x="6313" y="5273"/>
                  </a:cubicBezTo>
                  <a:close/>
                  <a:moveTo>
                    <a:pt x="12555" y="6723"/>
                  </a:moveTo>
                  <a:cubicBezTo>
                    <a:pt x="12555" y="6723"/>
                    <a:pt x="12555" y="7808"/>
                    <a:pt x="12555" y="7808"/>
                  </a:cubicBezTo>
                  <a:lnTo>
                    <a:pt x="17754" y="7808"/>
                  </a:lnTo>
                  <a:lnTo>
                    <a:pt x="17754" y="6723"/>
                  </a:lnTo>
                  <a:lnTo>
                    <a:pt x="12555" y="6723"/>
                  </a:lnTo>
                  <a:close/>
                  <a:moveTo>
                    <a:pt x="12555" y="8892"/>
                  </a:moveTo>
                  <a:cubicBezTo>
                    <a:pt x="12555" y="8892"/>
                    <a:pt x="12555" y="9970"/>
                    <a:pt x="12555" y="9970"/>
                  </a:cubicBezTo>
                  <a:lnTo>
                    <a:pt x="17754" y="9970"/>
                  </a:lnTo>
                  <a:lnTo>
                    <a:pt x="17754" y="8892"/>
                  </a:lnTo>
                  <a:lnTo>
                    <a:pt x="12555" y="8892"/>
                  </a:lnTo>
                  <a:close/>
                  <a:moveTo>
                    <a:pt x="8092" y="13447"/>
                  </a:moveTo>
                  <a:lnTo>
                    <a:pt x="8092" y="14524"/>
                  </a:lnTo>
                  <a:lnTo>
                    <a:pt x="9942" y="14524"/>
                  </a:lnTo>
                  <a:lnTo>
                    <a:pt x="4708" y="20929"/>
                  </a:lnTo>
                  <a:lnTo>
                    <a:pt x="5584" y="21600"/>
                  </a:lnTo>
                  <a:lnTo>
                    <a:pt x="10201" y="15954"/>
                  </a:lnTo>
                  <a:lnTo>
                    <a:pt x="10201" y="21159"/>
                  </a:lnTo>
                  <a:lnTo>
                    <a:pt x="11315" y="21159"/>
                  </a:lnTo>
                  <a:lnTo>
                    <a:pt x="11315" y="15853"/>
                  </a:lnTo>
                  <a:lnTo>
                    <a:pt x="15974" y="21553"/>
                  </a:lnTo>
                  <a:lnTo>
                    <a:pt x="16850" y="20882"/>
                  </a:lnTo>
                  <a:lnTo>
                    <a:pt x="11665" y="14524"/>
                  </a:lnTo>
                  <a:cubicBezTo>
                    <a:pt x="11665" y="14524"/>
                    <a:pt x="13431" y="14524"/>
                    <a:pt x="13431" y="14524"/>
                  </a:cubicBezTo>
                  <a:lnTo>
                    <a:pt x="13431" y="13447"/>
                  </a:lnTo>
                  <a:lnTo>
                    <a:pt x="8092" y="13447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14288" tIns="14288" rIns="14288" bIns="14288" numCol="1" anchor="ctr">
              <a:noAutofit/>
            </a:bodyPr>
            <a:lstStyle/>
            <a:p>
              <a:pPr defTabSz="171446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</p:grpSp>
      <p:grpSp>
        <p:nvGrpSpPr>
          <p:cNvPr id="5121" name="Group 5121"/>
          <p:cNvGrpSpPr/>
          <p:nvPr/>
        </p:nvGrpSpPr>
        <p:grpSpPr>
          <a:xfrm>
            <a:off x="3202655" y="1261667"/>
            <a:ext cx="711963" cy="711963"/>
            <a:chOff x="0" y="0"/>
            <a:chExt cx="1898566" cy="1898566"/>
          </a:xfrm>
        </p:grpSpPr>
        <p:sp>
          <p:nvSpPr>
            <p:cNvPr id="5119" name="Shape 5119"/>
            <p:cNvSpPr/>
            <p:nvPr/>
          </p:nvSpPr>
          <p:spPr>
            <a:xfrm>
              <a:off x="0" y="0"/>
              <a:ext cx="1898567" cy="1898567"/>
            </a:xfrm>
            <a:prstGeom prst="ellipse">
              <a:avLst/>
            </a:prstGeom>
            <a:noFill/>
            <a:ln w="15875" cap="flat">
              <a:solidFill>
                <a:schemeClr val="accent4"/>
              </a:solidFill>
              <a:prstDash val="solid"/>
              <a:miter lim="400000"/>
            </a:ln>
            <a:effectLst/>
          </p:spPr>
          <p:txBody>
            <a:bodyPr wrap="square" lIns="19051" tIns="19051" rIns="19051" bIns="19051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 sz="1200"/>
            </a:p>
          </p:txBody>
        </p:sp>
        <p:sp>
          <p:nvSpPr>
            <p:cNvPr id="5120" name="Shape 5120"/>
            <p:cNvSpPr/>
            <p:nvPr/>
          </p:nvSpPr>
          <p:spPr>
            <a:xfrm>
              <a:off x="389944" y="464143"/>
              <a:ext cx="1034552" cy="9702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57" y="0"/>
                  </a:moveTo>
                  <a:cubicBezTo>
                    <a:pt x="787" y="0"/>
                    <a:pt x="0" y="839"/>
                    <a:pt x="0" y="1873"/>
                  </a:cubicBezTo>
                  <a:lnTo>
                    <a:pt x="0" y="14909"/>
                  </a:lnTo>
                  <a:cubicBezTo>
                    <a:pt x="0" y="15943"/>
                    <a:pt x="787" y="16782"/>
                    <a:pt x="1757" y="16782"/>
                  </a:cubicBezTo>
                  <a:lnTo>
                    <a:pt x="7792" y="16782"/>
                  </a:lnTo>
                  <a:lnTo>
                    <a:pt x="7792" y="19298"/>
                  </a:lnTo>
                  <a:lnTo>
                    <a:pt x="6839" y="19298"/>
                  </a:lnTo>
                  <a:cubicBezTo>
                    <a:pt x="6242" y="19298"/>
                    <a:pt x="5763" y="19816"/>
                    <a:pt x="5763" y="20453"/>
                  </a:cubicBezTo>
                  <a:cubicBezTo>
                    <a:pt x="5763" y="21090"/>
                    <a:pt x="6242" y="21600"/>
                    <a:pt x="6839" y="21600"/>
                  </a:cubicBezTo>
                  <a:lnTo>
                    <a:pt x="9879" y="21600"/>
                  </a:lnTo>
                  <a:cubicBezTo>
                    <a:pt x="9500" y="21031"/>
                    <a:pt x="9270" y="20346"/>
                    <a:pt x="9270" y="19596"/>
                  </a:cubicBezTo>
                  <a:cubicBezTo>
                    <a:pt x="9270" y="19596"/>
                    <a:pt x="9270" y="15248"/>
                    <a:pt x="9270" y="15248"/>
                  </a:cubicBezTo>
                  <a:lnTo>
                    <a:pt x="1757" y="15248"/>
                  </a:lnTo>
                  <a:cubicBezTo>
                    <a:pt x="1582" y="15248"/>
                    <a:pt x="1439" y="15095"/>
                    <a:pt x="1439" y="14909"/>
                  </a:cubicBezTo>
                  <a:lnTo>
                    <a:pt x="1439" y="1873"/>
                  </a:lnTo>
                  <a:cubicBezTo>
                    <a:pt x="1439" y="1687"/>
                    <a:pt x="1582" y="1534"/>
                    <a:pt x="1757" y="1534"/>
                  </a:cubicBezTo>
                  <a:lnTo>
                    <a:pt x="19765" y="1534"/>
                  </a:lnTo>
                  <a:cubicBezTo>
                    <a:pt x="19940" y="1534"/>
                    <a:pt x="20083" y="1687"/>
                    <a:pt x="20083" y="1873"/>
                  </a:cubicBezTo>
                  <a:lnTo>
                    <a:pt x="20083" y="4728"/>
                  </a:lnTo>
                  <a:cubicBezTo>
                    <a:pt x="20611" y="4794"/>
                    <a:pt x="21109" y="4978"/>
                    <a:pt x="21529" y="5281"/>
                  </a:cubicBezTo>
                  <a:lnTo>
                    <a:pt x="21529" y="1873"/>
                  </a:lnTo>
                  <a:cubicBezTo>
                    <a:pt x="21529" y="839"/>
                    <a:pt x="20735" y="0"/>
                    <a:pt x="19765" y="0"/>
                  </a:cubicBezTo>
                  <a:lnTo>
                    <a:pt x="1757" y="0"/>
                  </a:lnTo>
                  <a:close/>
                  <a:moveTo>
                    <a:pt x="12609" y="6193"/>
                  </a:moveTo>
                  <a:cubicBezTo>
                    <a:pt x="11604" y="6193"/>
                    <a:pt x="10787" y="7064"/>
                    <a:pt x="10787" y="8135"/>
                  </a:cubicBezTo>
                  <a:lnTo>
                    <a:pt x="10787" y="19561"/>
                  </a:lnTo>
                  <a:cubicBezTo>
                    <a:pt x="10787" y="20633"/>
                    <a:pt x="11604" y="21503"/>
                    <a:pt x="12609" y="21503"/>
                  </a:cubicBezTo>
                  <a:lnTo>
                    <a:pt x="15720" y="21503"/>
                  </a:lnTo>
                  <a:cubicBezTo>
                    <a:pt x="15522" y="21199"/>
                    <a:pt x="15396" y="20773"/>
                    <a:pt x="15396" y="20404"/>
                  </a:cubicBezTo>
                  <a:lnTo>
                    <a:pt x="15396" y="18745"/>
                  </a:lnTo>
                  <a:lnTo>
                    <a:pt x="12226" y="18745"/>
                  </a:lnTo>
                  <a:lnTo>
                    <a:pt x="12226" y="8135"/>
                  </a:lnTo>
                  <a:cubicBezTo>
                    <a:pt x="12226" y="7912"/>
                    <a:pt x="12399" y="7728"/>
                    <a:pt x="12609" y="7728"/>
                  </a:cubicBezTo>
                  <a:lnTo>
                    <a:pt x="19778" y="7728"/>
                  </a:lnTo>
                  <a:cubicBezTo>
                    <a:pt x="19988" y="7728"/>
                    <a:pt x="20154" y="7912"/>
                    <a:pt x="20154" y="8135"/>
                  </a:cubicBezTo>
                  <a:lnTo>
                    <a:pt x="20154" y="11419"/>
                  </a:lnTo>
                  <a:lnTo>
                    <a:pt x="20699" y="11419"/>
                  </a:lnTo>
                  <a:cubicBezTo>
                    <a:pt x="21030" y="11419"/>
                    <a:pt x="21334" y="11522"/>
                    <a:pt x="21600" y="11688"/>
                  </a:cubicBezTo>
                  <a:lnTo>
                    <a:pt x="21600" y="8135"/>
                  </a:lnTo>
                  <a:cubicBezTo>
                    <a:pt x="21600" y="7064"/>
                    <a:pt x="20783" y="6193"/>
                    <a:pt x="19778" y="6193"/>
                  </a:cubicBezTo>
                  <a:lnTo>
                    <a:pt x="12609" y="6193"/>
                  </a:lnTo>
                  <a:close/>
                  <a:moveTo>
                    <a:pt x="17082" y="12386"/>
                  </a:moveTo>
                  <a:cubicBezTo>
                    <a:pt x="16583" y="12386"/>
                    <a:pt x="16181" y="12816"/>
                    <a:pt x="16181" y="13347"/>
                  </a:cubicBezTo>
                  <a:lnTo>
                    <a:pt x="16181" y="20411"/>
                  </a:lnTo>
                  <a:cubicBezTo>
                    <a:pt x="16181" y="20942"/>
                    <a:pt x="16583" y="21372"/>
                    <a:pt x="17082" y="21372"/>
                  </a:cubicBezTo>
                  <a:lnTo>
                    <a:pt x="20576" y="21372"/>
                  </a:lnTo>
                  <a:cubicBezTo>
                    <a:pt x="21074" y="21372"/>
                    <a:pt x="21483" y="20942"/>
                    <a:pt x="21483" y="20411"/>
                  </a:cubicBezTo>
                  <a:lnTo>
                    <a:pt x="21483" y="13347"/>
                  </a:lnTo>
                  <a:cubicBezTo>
                    <a:pt x="21483" y="12816"/>
                    <a:pt x="21074" y="12386"/>
                    <a:pt x="20576" y="12386"/>
                  </a:cubicBezTo>
                  <a:lnTo>
                    <a:pt x="17082" y="12386"/>
                  </a:lnTo>
                  <a:close/>
                  <a:moveTo>
                    <a:pt x="17263" y="13541"/>
                  </a:moveTo>
                  <a:lnTo>
                    <a:pt x="20401" y="13541"/>
                  </a:lnTo>
                  <a:lnTo>
                    <a:pt x="20401" y="19644"/>
                  </a:lnTo>
                  <a:lnTo>
                    <a:pt x="17263" y="19644"/>
                  </a:lnTo>
                  <a:cubicBezTo>
                    <a:pt x="17263" y="19644"/>
                    <a:pt x="17263" y="13541"/>
                    <a:pt x="17263" y="13541"/>
                  </a:cubicBezTo>
                  <a:close/>
                  <a:moveTo>
                    <a:pt x="18832" y="20093"/>
                  </a:moveTo>
                  <a:cubicBezTo>
                    <a:pt x="19041" y="20093"/>
                    <a:pt x="19208" y="20277"/>
                    <a:pt x="19208" y="20501"/>
                  </a:cubicBezTo>
                  <a:cubicBezTo>
                    <a:pt x="19208" y="20620"/>
                    <a:pt x="19161" y="20724"/>
                    <a:pt x="19085" y="20798"/>
                  </a:cubicBezTo>
                  <a:cubicBezTo>
                    <a:pt x="19017" y="20864"/>
                    <a:pt x="18930" y="20909"/>
                    <a:pt x="18832" y="20909"/>
                  </a:cubicBezTo>
                  <a:cubicBezTo>
                    <a:pt x="18732" y="20909"/>
                    <a:pt x="18640" y="20864"/>
                    <a:pt x="18573" y="20798"/>
                  </a:cubicBezTo>
                  <a:cubicBezTo>
                    <a:pt x="18496" y="20724"/>
                    <a:pt x="18449" y="20620"/>
                    <a:pt x="18449" y="20501"/>
                  </a:cubicBezTo>
                  <a:cubicBezTo>
                    <a:pt x="18449" y="20277"/>
                    <a:pt x="18620" y="20093"/>
                    <a:pt x="18832" y="20093"/>
                  </a:cubicBez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14288" tIns="14288" rIns="14288" bIns="14288" numCol="1" anchor="ctr">
              <a:noAutofit/>
            </a:bodyPr>
            <a:lstStyle/>
            <a:p>
              <a:pPr defTabSz="171446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A67FCBB-A4C4-4B0C-A8EE-D892AFCE923B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5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50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50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5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2" dur="350"/>
                                        <p:tgtEl>
                                          <p:spTgt spid="5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5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51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51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0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0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0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5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350"/>
                                        <p:tgtEl>
                                          <p:spTgt spid="50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5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50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50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750"/>
                            </p:stCondLst>
                            <p:childTnLst>
                              <p:par>
                                <p:cTn id="33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5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5" dur="350"/>
                                        <p:tgtEl>
                                          <p:spTgt spid="5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5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750" fill="hold"/>
                                        <p:tgtEl>
                                          <p:spTgt spid="51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750" fill="hold"/>
                                        <p:tgtEl>
                                          <p:spTgt spid="51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50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50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0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9" fill="hold"/>
                                        <p:tgtEl>
                                          <p:spTgt spid="5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350"/>
                                        <p:tgtEl>
                                          <p:spTgt spid="5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2" fill="hold"/>
                                        <p:tgtEl>
                                          <p:spTgt spid="5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750" fill="hold"/>
                                        <p:tgtEl>
                                          <p:spTgt spid="50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750" fill="hold"/>
                                        <p:tgtEl>
                                          <p:spTgt spid="50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750"/>
                            </p:stCondLst>
                            <p:childTnLst>
                              <p:par>
                                <p:cTn id="56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7" fill="hold"/>
                                        <p:tgtEl>
                                          <p:spTgt spid="5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58" dur="350"/>
                                        <p:tgtEl>
                                          <p:spTgt spid="5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0" fill="hold"/>
                                        <p:tgtEl>
                                          <p:spTgt spid="5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750" fill="hold"/>
                                        <p:tgtEl>
                                          <p:spTgt spid="51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750" fill="hold"/>
                                        <p:tgtEl>
                                          <p:spTgt spid="51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500"/>
                            </p:stCondLst>
                            <p:childTnLst>
                              <p:par>
                                <p:cTn id="6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5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5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5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2" fill="hold"/>
                                        <p:tgtEl>
                                          <p:spTgt spid="5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350"/>
                                        <p:tgtEl>
                                          <p:spTgt spid="5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5" fill="hold"/>
                                        <p:tgtEl>
                                          <p:spTgt spid="5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750" fill="hold"/>
                                        <p:tgtEl>
                                          <p:spTgt spid="50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750" fill="hold"/>
                                        <p:tgtEl>
                                          <p:spTgt spid="50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750"/>
                            </p:stCondLst>
                            <p:childTnLst>
                              <p:par>
                                <p:cTn id="79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0" fill="hold"/>
                                        <p:tgtEl>
                                          <p:spTgt spid="5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81" dur="350"/>
                                        <p:tgtEl>
                                          <p:spTgt spid="5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3" fill="hold"/>
                                        <p:tgtEl>
                                          <p:spTgt spid="5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750" fill="hold"/>
                                        <p:tgtEl>
                                          <p:spTgt spid="51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750" fill="hold"/>
                                        <p:tgtEl>
                                          <p:spTgt spid="51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1500"/>
                            </p:stCondLst>
                            <p:childTnLst>
                              <p:par>
                                <p:cTn id="8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5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5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5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74" grpId="0" animBg="1" advAuto="0"/>
      <p:bldP spid="5075" grpId="0" animBg="1" advAuto="0"/>
      <p:bldP spid="5076" grpId="0" animBg="1" advAuto="0"/>
      <p:bldP spid="5077" grpId="0" animBg="1" advAuto="0"/>
      <p:bldP spid="5079" grpId="0" animBg="1" advAuto="0"/>
      <p:bldP spid="5080" grpId="0" animBg="1" advAuto="0"/>
      <p:bldP spid="5081" grpId="0" animBg="1" advAuto="0"/>
      <p:bldP spid="5082" grpId="0" animBg="1" advAuto="0"/>
      <p:bldP spid="5083" grpId="0" animBg="1" advAuto="0"/>
      <p:bldP spid="5084" grpId="0" animBg="1" advAuto="0"/>
      <p:bldP spid="5085" grpId="0" animBg="1" advAuto="0"/>
      <p:bldP spid="5091" grpId="0" animBg="1" advAuto="0"/>
      <p:bldP spid="5097" grpId="0" animBg="1" advAuto="0"/>
      <p:bldP spid="5103" grpId="0" animBg="1" advAuto="0"/>
      <p:bldP spid="5109" grpId="0" animBg="1" advAuto="0"/>
      <p:bldP spid="5112" grpId="0" animBg="1" advAuto="0"/>
      <p:bldP spid="5115" grpId="0" animBg="1" advAuto="0"/>
      <p:bldP spid="5118" grpId="0" animBg="1" advAuto="0"/>
      <p:bldP spid="5121" grpId="0" animBg="1" advAuto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5EAA9E-E609-42C4-BD1E-03DC87781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BUILD and test - infrastructure</a:t>
            </a:r>
          </a:p>
        </p:txBody>
      </p:sp>
      <p:pic>
        <p:nvPicPr>
          <p:cNvPr id="8" name="Picture Placeholder 7" descr="Diagram&#10;&#10;Description automatically generated">
            <a:extLst>
              <a:ext uri="{FF2B5EF4-FFF2-40B4-BE49-F238E27FC236}">
                <a16:creationId xmlns:a16="http://schemas.microsoft.com/office/drawing/2014/main" id="{C0D68513-FFDC-4115-91F2-E68AE57F6F58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48" r="28448"/>
          <a:stretch>
            <a:fillRect/>
          </a:stretch>
        </p:blipFill>
        <p:spPr/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E14FA1-FF0D-4F5D-A547-525DBC4F723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Azure Hosted</a:t>
            </a:r>
          </a:p>
          <a:p>
            <a:pPr lvl="1"/>
            <a:r>
              <a:rPr lang="en-US" dirty="0"/>
              <a:t>Orchestrated through AZDO Pipelines</a:t>
            </a:r>
          </a:p>
          <a:p>
            <a:r>
              <a:rPr lang="en-US" dirty="0"/>
              <a:t>Cloud Hosted</a:t>
            </a:r>
          </a:p>
          <a:p>
            <a:pPr lvl="1"/>
            <a:r>
              <a:rPr lang="en-US" dirty="0"/>
              <a:t>Provisioned by LCS</a:t>
            </a:r>
          </a:p>
          <a:p>
            <a:pPr lvl="1"/>
            <a:r>
              <a:rPr lang="en-US" dirty="0"/>
              <a:t>Hosted in Azure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57A7666-8FC9-485A-9F62-EA3F9700F06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On Premise / Other</a:t>
            </a:r>
          </a:p>
          <a:p>
            <a:pPr lvl="1"/>
            <a:r>
              <a:rPr lang="en-US" dirty="0"/>
              <a:t>Modify VHD from MSFT to function as a build machine</a:t>
            </a:r>
          </a:p>
          <a:p>
            <a:pPr lvl="1"/>
            <a:r>
              <a:rPr lang="en-US" dirty="0"/>
              <a:t>Hosted where you would like</a:t>
            </a:r>
          </a:p>
          <a:p>
            <a:pPr lvl="1"/>
            <a:r>
              <a:rPr lang="en-US" dirty="0"/>
              <a:t>Could be in Azure or On prem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2FA675-D96D-40F0-8465-D77D1FAC91F0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DCEF452D-F08F-4C0E-9C52-25CC1066A910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1972028"/>
      </p:ext>
    </p:extLst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0AD32E7-3D92-412E-8054-923D430393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pic>
        <p:nvPicPr>
          <p:cNvPr id="3" name="Picture Placeholder 2" descr="Shape, arrow&#10;&#10;Description automatically generated">
            <a:extLst>
              <a:ext uri="{FF2B5EF4-FFF2-40B4-BE49-F238E27FC236}">
                <a16:creationId xmlns:a16="http://schemas.microsoft.com/office/drawing/2014/main" id="{90F10FEE-A56C-49C3-B512-B81D6E92B85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62" r="16062"/>
          <a:stretch>
            <a:fillRect/>
          </a:stretch>
        </p:blipFill>
        <p:spPr/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3DF7AB8-2C47-499A-AAEE-9130D3A2DE0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For more detailed info, please go to:</a:t>
            </a:r>
          </a:p>
          <a:p>
            <a:pPr lvl="1"/>
            <a:r>
              <a:rPr lang="en-US" dirty="0">
                <a:hlinkClick r:id="rId3"/>
              </a:rPr>
              <a:t>https://ariste.info/en/msdyn365-azure-devops-alm/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B2D1C-F8A1-4014-9AF3-01B50CC5CFB0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DCEF452D-F08F-4C0E-9C52-25CC1066A910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5999811"/>
      </p:ext>
    </p:extLst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06225D0-5FC2-4C83-9B95-19E7837A2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F67B2F7-B9A9-4C69-B90F-DACDA667F7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1348" y="758518"/>
            <a:ext cx="6701304" cy="3766186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E67A074-40CA-4A6B-8E37-5D6E4194A77C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C233DDD5-A0B3-4905-9CB9-D239C3597CBB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5650460"/>
      </p:ext>
    </p:extLst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47262DD-39C7-45EF-B85D-65BEB0A5C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Automated Release</a:t>
            </a:r>
          </a:p>
        </p:txBody>
      </p:sp>
      <p:pic>
        <p:nvPicPr>
          <p:cNvPr id="7" name="Picture Placeholder 6" descr="Diagram&#10;&#10;Description automatically generated">
            <a:extLst>
              <a:ext uri="{FF2B5EF4-FFF2-40B4-BE49-F238E27FC236}">
                <a16:creationId xmlns:a16="http://schemas.microsoft.com/office/drawing/2014/main" id="{B290500C-001A-4FDE-9D7E-0FA55FD96CD4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59" r="25359"/>
          <a:stretch>
            <a:fillRect/>
          </a:stretch>
        </p:blipFill>
        <p:spPr/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E7C1983-D2BB-4A56-ABF0-E4CCEC5E132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bg1">
                    <a:lumMod val="65000"/>
                  </a:schemeClr>
                </a:solidFill>
                <a:cs typeface="Aharoni" panose="02010803020104030203" pitchFamily="2" charset="-79"/>
              </a:rPr>
              <a:t>Release to LCS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bg1">
                    <a:lumMod val="65000"/>
                  </a:schemeClr>
                </a:solidFill>
                <a:cs typeface="Aharoni" panose="02010803020104030203" pitchFamily="2" charset="-79"/>
              </a:rPr>
              <a:t>Release to UAT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bg1">
                    <a:lumMod val="65000"/>
                  </a:schemeClr>
                </a:solidFill>
                <a:cs typeface="Aharoni" panose="02010803020104030203" pitchFamily="2" charset="-79"/>
              </a:rPr>
              <a:t>Cannot Release to PROD using automation</a:t>
            </a:r>
          </a:p>
          <a:p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5D234F8-E5CC-4121-9E8F-D7445E0689F7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8088132" y="387787"/>
            <a:ext cx="198772" cy="218137"/>
          </a:xfrm>
        </p:spPr>
        <p:txBody>
          <a:bodyPr/>
          <a:lstStyle/>
          <a:p>
            <a:fld id="{5D1978FA-4493-4B95-9121-6944EB468003}" type="slidenum">
              <a:rPr lang="en-US" smtClean="0"/>
              <a:pPr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2298840"/>
      </p:ext>
    </p:extLst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24E47C7-C6EE-41C1-960D-DFB1DADD94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Release to LCS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F77247E-776C-4FE8-8EAC-4F08B77028D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460C5EA-B7A8-42AF-918C-1F25D7B84C6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Stores result in LCS for your build in your asset library</a:t>
            </a:r>
          </a:p>
          <a:p>
            <a:r>
              <a:rPr lang="en-US" dirty="0"/>
              <a:t>Easy to select from</a:t>
            </a:r>
          </a:p>
          <a:p>
            <a:r>
              <a:rPr lang="en-US" dirty="0"/>
              <a:t>No additional fuss</a:t>
            </a:r>
          </a:p>
          <a:p>
            <a:r>
              <a:rPr lang="en-US" dirty="0"/>
              <a:t>Period </a:t>
            </a:r>
            <a:r>
              <a:rPr lang="en-US"/>
              <a:t>manual cleanup in LCS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89E9D7E-EFDA-45DC-B30C-4BE83CA6D566}"/>
              </a:ext>
            </a:extLst>
          </p:cNvPr>
          <p:cNvSpPr>
            <a:spLocks noGrp="1"/>
          </p:cNvSpPr>
          <p:nvPr/>
        </p:nvSpPr>
        <p:spPr>
          <a:xfrm>
            <a:off x="2252004" y="1367659"/>
            <a:ext cx="1798165" cy="2764799"/>
          </a:xfrm>
        </p:spPr>
        <p:txBody>
          <a:bodyPr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9C273A5-9DCB-45D1-B259-7F7D855ED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994" y="1367659"/>
            <a:ext cx="3747839" cy="2764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B084B3D-93DF-4756-BBC3-2562AF0A0E7D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5CB9EE8B-293C-46B1-B46D-97E1D1F675DB}" type="slidenum">
              <a:rPr lang="en-US" smtClean="0"/>
              <a:pPr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9725667"/>
      </p:ext>
    </p:extLst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08D04A-CD13-4716-950A-C58460F44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6755BD-6453-413A-871B-962FB39DEBF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04D0D4-ED97-4C29-867D-AC5F08B5D11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Automatic deployment to a standard environment like UAT</a:t>
            </a:r>
          </a:p>
          <a:p>
            <a:r>
              <a:rPr lang="en-US" dirty="0"/>
              <a:t>PROD / Operations not supported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4E50FE-A975-4C66-B296-5854CF986F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546" y="1315908"/>
            <a:ext cx="3889521" cy="2816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437C33-A50D-4640-A64F-A75C02FF4D1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5CB9EE8B-293C-46B1-B46D-97E1D1F675DB}" type="slidenum">
              <a:rPr lang="en-US" smtClean="0"/>
              <a:pPr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2954664"/>
      </p:ext>
    </p:extLst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E1810ABE-7ADB-45F4-8D0E-39BBCB13830A}"/>
              </a:ext>
            </a:extLst>
          </p:cNvPr>
          <p:cNvSpPr>
            <a:spLocks noGrp="1"/>
          </p:cNvSpPr>
          <p:nvPr>
            <p:ph type="pic" idx="13"/>
          </p:nvPr>
        </p:nvSpPr>
        <p:spPr/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C8FDB4B-9BE5-4E51-A763-A5E4DE248B9A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5CB9EE8B-293C-46B1-B46D-97E1D1F675DB}" type="slidenum">
              <a:rPr lang="en-US" smtClean="0"/>
              <a:pPr/>
              <a:t>56</a:t>
            </a:fld>
            <a:endParaRPr lang="en-US" dirty="0"/>
          </a:p>
        </p:txBody>
      </p:sp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6D868BCF-CEEC-459F-9A0A-70F5A218F6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019" y="0"/>
            <a:ext cx="8901962" cy="5143500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221322EB-C1B6-4FEB-A3A1-ACAE366A6116}"/>
              </a:ext>
            </a:extLst>
          </p:cNvPr>
          <p:cNvSpPr/>
          <p:nvPr/>
        </p:nvSpPr>
        <p:spPr>
          <a:xfrm>
            <a:off x="5668723" y="2392339"/>
            <a:ext cx="258660" cy="358822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237BA69F-4EEB-4205-B109-99F35905B534}"/>
              </a:ext>
            </a:extLst>
          </p:cNvPr>
          <p:cNvSpPr/>
          <p:nvPr/>
        </p:nvSpPr>
        <p:spPr>
          <a:xfrm>
            <a:off x="5668723" y="3228422"/>
            <a:ext cx="258660" cy="358822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DDEED2ED-8430-4F81-91E3-1AD0FED5CC35}"/>
              </a:ext>
            </a:extLst>
          </p:cNvPr>
          <p:cNvSpPr/>
          <p:nvPr/>
        </p:nvSpPr>
        <p:spPr>
          <a:xfrm>
            <a:off x="5668723" y="4185961"/>
            <a:ext cx="258660" cy="358822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" name="&quot;Not Allowed&quot; Symbol 2">
            <a:extLst>
              <a:ext uri="{FF2B5EF4-FFF2-40B4-BE49-F238E27FC236}">
                <a16:creationId xmlns:a16="http://schemas.microsoft.com/office/drawing/2014/main" id="{8C0467FE-BC1C-450F-971F-F883E2A42B85}"/>
              </a:ext>
            </a:extLst>
          </p:cNvPr>
          <p:cNvSpPr/>
          <p:nvPr/>
        </p:nvSpPr>
        <p:spPr>
          <a:xfrm>
            <a:off x="5927383" y="1662830"/>
            <a:ext cx="733548" cy="504496"/>
          </a:xfrm>
          <a:prstGeom prst="noSmoking">
            <a:avLst/>
          </a:prstGeom>
          <a:solidFill>
            <a:schemeClr val="accent5">
              <a:alpha val="28000"/>
            </a:schemeClr>
          </a:solidFill>
          <a:ln>
            <a:solidFill>
              <a:schemeClr val="accent5">
                <a:shade val="50000"/>
                <a:alpha val="35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233072317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3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BBB053D-892D-4D9A-84BD-6469BED383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F&amp;O Pipelines</a:t>
            </a:r>
          </a:p>
        </p:txBody>
      </p:sp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AC79BD9C-149C-4D84-9F9A-538C1303B5D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36" r="33836"/>
          <a:stretch>
            <a:fillRect/>
          </a:stretch>
        </p:blipFill>
        <p:spPr/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67E8EC6-8667-4AE9-ACD6-E59D3E467E9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For more detailed info on how to configure this, please see:</a:t>
            </a:r>
          </a:p>
          <a:p>
            <a:r>
              <a:rPr lang="en-US" dirty="0">
                <a:hlinkClick r:id="rId3"/>
              </a:rPr>
              <a:t>https://ariste.info/en/2019/02/setting-up-release-pipeline-in-azure-devops-for-dynamics-365-for-finance-and-operations/</a:t>
            </a:r>
            <a:endParaRPr lang="en-US" dirty="0"/>
          </a:p>
          <a:p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49E0A24-C680-4AD2-9DBD-DA11D19293AA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8088132" y="387787"/>
            <a:ext cx="198772" cy="218137"/>
          </a:xfrm>
        </p:spPr>
        <p:txBody>
          <a:bodyPr/>
          <a:lstStyle/>
          <a:p>
            <a:fld id="{7A4C911B-0C42-479F-81DD-1B87C7E9D845}" type="slidenum">
              <a:rPr lang="en-US" smtClean="0"/>
              <a:pPr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4734459"/>
      </p:ext>
    </p:extLst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C5ED122-0C84-4B76-8146-C78B521A7E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New Feedback Loop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7C9AA3-21A9-4413-97A8-F3ACDFF106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2488" y="715716"/>
            <a:ext cx="5619024" cy="3712068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94A9D79-9CAC-4527-B219-0DE9982BE3C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C233DDD5-A0B3-4905-9CB9-D239C3597CBB}" type="slidenum">
              <a:rPr lang="en-US" smtClean="0"/>
              <a:pPr/>
              <a:t>58</a:t>
            </a:fld>
            <a:endParaRPr lang="en-US" dirty="0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41D0A729-B843-4646-B0A7-5F96F1C8F202}"/>
              </a:ext>
            </a:extLst>
          </p:cNvPr>
          <p:cNvSpPr/>
          <p:nvPr/>
        </p:nvSpPr>
        <p:spPr>
          <a:xfrm rot="16200000">
            <a:off x="5380344" y="3291409"/>
            <a:ext cx="683319" cy="1042288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" rtlCol="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LCS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A7B838BB-FDC0-4045-A0D2-D4A7ED7A9F38}"/>
              </a:ext>
            </a:extLst>
          </p:cNvPr>
          <p:cNvSpPr/>
          <p:nvPr/>
        </p:nvSpPr>
        <p:spPr>
          <a:xfrm rot="16200000">
            <a:off x="3080339" y="3280823"/>
            <a:ext cx="683319" cy="1042288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" rtlCol="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LCS</a:t>
            </a:r>
          </a:p>
        </p:txBody>
      </p:sp>
    </p:spTree>
    <p:extLst>
      <p:ext uri="{BB962C8B-B14F-4D97-AF65-F5344CB8AC3E}">
        <p14:creationId xmlns:p14="http://schemas.microsoft.com/office/powerpoint/2010/main" val="310566277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04E7C-A377-4ED4-9C7E-D6EDD799D9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New Feedback Loop</a:t>
            </a:r>
          </a:p>
        </p:txBody>
      </p:sp>
      <p:pic>
        <p:nvPicPr>
          <p:cNvPr id="3" name="Picture 2" descr="Image result for azure devops cicd">
            <a:extLst>
              <a:ext uri="{FF2B5EF4-FFF2-40B4-BE49-F238E27FC236}">
                <a16:creationId xmlns:a16="http://schemas.microsoft.com/office/drawing/2014/main" id="{D28331C1-2AE7-411D-A557-AA00FD67C4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279" y="995773"/>
            <a:ext cx="7891442" cy="3151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D45F9C-035C-4E22-9E84-F2F36B06BF9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C233DDD5-A0B3-4905-9CB9-D239C3597CBB}" type="slidenum">
              <a:rPr lang="en-US" smtClean="0"/>
              <a:pPr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7580632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DB42BC7-C147-4207-9222-ECBC89B32D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754" y="410770"/>
            <a:ext cx="7239017" cy="272757"/>
          </a:xfrm>
        </p:spPr>
        <p:txBody>
          <a:bodyPr>
            <a:normAutofit fontScale="90000"/>
          </a:bodyPr>
          <a:lstStyle/>
          <a:p>
            <a:r>
              <a:rPr lang="en-US" dirty="0"/>
              <a:t>What is Source Control?</a:t>
            </a:r>
          </a:p>
        </p:txBody>
      </p:sp>
      <p:pic>
        <p:nvPicPr>
          <p:cNvPr id="7" name="Picture Placeholder 6" descr="Icon&#10;&#10;Description automatically generated">
            <a:extLst>
              <a:ext uri="{FF2B5EF4-FFF2-40B4-BE49-F238E27FC236}">
                <a16:creationId xmlns:a16="http://schemas.microsoft.com/office/drawing/2014/main" id="{4239477F-6453-4B05-86C9-569A78503732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87" r="34787"/>
          <a:stretch>
            <a:fillRect/>
          </a:stretch>
        </p:blipFill>
        <p:spPr/>
      </p:pic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4D810AD2-98A5-45EB-A6F1-2A08E28757D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582863" y="1079500"/>
            <a:ext cx="5995987" cy="330358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Tracks and Manages code</a:t>
            </a:r>
          </a:p>
          <a:p>
            <a:pPr lvl="1"/>
            <a:r>
              <a:rPr lang="en-US" dirty="0"/>
              <a:t>For F&amp;O…</a:t>
            </a:r>
          </a:p>
          <a:p>
            <a:pPr lvl="1"/>
            <a:r>
              <a:rPr lang="en-US" dirty="0"/>
              <a:t>TFVC – Team Foundation Version Control</a:t>
            </a:r>
          </a:p>
          <a:p>
            <a:pPr lvl="1"/>
            <a:r>
              <a:rPr lang="en-US" dirty="0"/>
              <a:t>Git</a:t>
            </a:r>
          </a:p>
          <a:p>
            <a:pPr lvl="2"/>
            <a:r>
              <a:rPr lang="en-US" dirty="0"/>
              <a:t>GitHub</a:t>
            </a:r>
          </a:p>
          <a:p>
            <a:pPr lvl="2"/>
            <a:r>
              <a:rPr lang="en-US" dirty="0"/>
              <a:t>Azure DevOps</a:t>
            </a:r>
          </a:p>
          <a:p>
            <a:pPr lvl="2"/>
            <a:r>
              <a:rPr lang="en-US" dirty="0"/>
              <a:t>GitLab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8A9FC7-EBFE-4014-810C-6374A346FD47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8112190" y="387819"/>
            <a:ext cx="150682" cy="218137"/>
          </a:xfrm>
        </p:spPr>
        <p:txBody>
          <a:bodyPr/>
          <a:lstStyle/>
          <a:p>
            <a:fld id="{5D1978FA-4493-4B95-9121-6944EB468003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5906345"/>
      </p:ext>
    </p:extLst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330E8-2C5D-492A-9105-BA3A975972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Sources</a:t>
            </a:r>
          </a:p>
        </p:txBody>
      </p:sp>
      <p:pic>
        <p:nvPicPr>
          <p:cNvPr id="7" name="Picture Placeholder 6" descr="A person wearing a costume&#10;&#10;Description automatically generated with low confidence">
            <a:extLst>
              <a:ext uri="{FF2B5EF4-FFF2-40B4-BE49-F238E27FC236}">
                <a16:creationId xmlns:a16="http://schemas.microsoft.com/office/drawing/2014/main" id="{0A102D67-6801-4A2F-AB03-67FC5C214A9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64" r="21264"/>
          <a:stretch>
            <a:fillRect/>
          </a:stretch>
        </p:blipFill>
        <p:spPr/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20B0D5-A6D2-45E3-82A7-893E230E405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>
                <a:hlinkClick r:id="rId3"/>
              </a:rPr>
              <a:t>http://www.atomicax.com/article/giting-started-git-d365fo-and-other-puns</a:t>
            </a:r>
            <a:endParaRPr lang="en-US" dirty="0"/>
          </a:p>
          <a:p>
            <a:r>
              <a:rPr lang="en-US" dirty="0">
                <a:hlinkClick r:id="rId4"/>
              </a:rPr>
              <a:t>http://www.atomicax.com/article/getting-started-gated-checkins</a:t>
            </a:r>
            <a:endParaRPr lang="en-US" dirty="0"/>
          </a:p>
          <a:p>
            <a:r>
              <a:rPr lang="en-US" dirty="0">
                <a:hlinkClick r:id="rId5"/>
              </a:rPr>
              <a:t>http://www.atomicax.com/article/moving-tfvc-git-azdo</a:t>
            </a:r>
            <a:endParaRPr lang="en-US" dirty="0"/>
          </a:p>
          <a:p>
            <a:r>
              <a:rPr lang="en-US" dirty="0">
                <a:hlinkClick r:id="rId6"/>
              </a:rPr>
              <a:t>http://www.atomicax.com/article/getting-started-tfvc-and-d365fo</a:t>
            </a:r>
            <a:endParaRPr lang="en-US" dirty="0"/>
          </a:p>
          <a:p>
            <a:r>
              <a:rPr lang="en-US" dirty="0">
                <a:hlinkClick r:id="rId7"/>
              </a:rPr>
              <a:t>http://www.atomicax.com/article/why-gated-check-ins-are-awesome</a:t>
            </a:r>
            <a:endParaRPr lang="en-US" dirty="0"/>
          </a:p>
          <a:p>
            <a:r>
              <a:rPr lang="en-US" dirty="0">
                <a:hlinkClick r:id="rId8"/>
              </a:rPr>
              <a:t>http://www.atomicax.com/article/staging-and-git</a:t>
            </a:r>
            <a:endParaRPr lang="en-US" dirty="0"/>
          </a:p>
          <a:p>
            <a:r>
              <a:rPr lang="en-US" dirty="0">
                <a:hlinkClick r:id="rId9"/>
              </a:rPr>
              <a:t>https://ariste.info/en/msdyn365-azure-devops-alm/</a:t>
            </a:r>
            <a:endParaRPr lang="en-US" dirty="0"/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A94250-D857-4AE0-B8D2-E0180A40C9A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8088132" y="387787"/>
            <a:ext cx="198772" cy="218137"/>
          </a:xfrm>
        </p:spPr>
        <p:txBody>
          <a:bodyPr/>
          <a:lstStyle/>
          <a:p>
            <a:fld id="{7A4C911B-0C42-479F-81DD-1B87C7E9D845}" type="slidenum">
              <a:rPr lang="en-US" smtClean="0"/>
              <a:pPr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9275290"/>
      </p:ext>
    </p:extLst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330E8-2C5D-492A-9105-BA3A975972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Sources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20B0D5-A6D2-45E3-82A7-893E230E405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r>
              <a:rPr lang="en-US" dirty="0">
                <a:hlinkClick r:id="rId2"/>
              </a:rPr>
              <a:t>https://msdyn365fo.wordpress.com/2020/02/06/msdyn365fo-build-with-yaml-file-the-future-is-now/</a:t>
            </a:r>
            <a:endParaRPr lang="en-US" dirty="0"/>
          </a:p>
          <a:p>
            <a:r>
              <a:rPr lang="en-US" dirty="0">
                <a:hlinkClick r:id="rId3"/>
              </a:rPr>
              <a:t>https://docs.microsoft.com/en-us/azure/devops/pipelines/yaml-schema?view=azure-devops&amp;tabs=schema%2Cparameter-schema</a:t>
            </a:r>
            <a:endParaRPr lang="en-US" dirty="0"/>
          </a:p>
          <a:p>
            <a:r>
              <a:rPr lang="en-US" dirty="0">
                <a:hlinkClick r:id="rId4"/>
              </a:rPr>
              <a:t>https://github.com/microsoft/Dynamics365-Xpp-Samples-Tools/tree/master/CI-CD/Pipeline-Samples</a:t>
            </a:r>
            <a:endParaRPr lang="en-US" dirty="0"/>
          </a:p>
          <a:p>
            <a:r>
              <a:rPr lang="en-US" dirty="0">
                <a:hlinkClick r:id="rId5"/>
              </a:rPr>
              <a:t>https://msdyn365fo.wordpress.com/2021/04/</a:t>
            </a:r>
            <a:endParaRPr lang="en-US" dirty="0"/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A94250-D857-4AE0-B8D2-E0180A40C9A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8088132" y="387787"/>
            <a:ext cx="198772" cy="218137"/>
          </a:xfrm>
        </p:spPr>
        <p:txBody>
          <a:bodyPr/>
          <a:lstStyle/>
          <a:p>
            <a:fld id="{7A4C911B-0C42-479F-81DD-1B87C7E9D845}" type="slidenum">
              <a:rPr lang="en-US" smtClean="0"/>
              <a:pPr/>
              <a:t>61</a:t>
            </a:fld>
            <a:endParaRPr lang="en-US" dirty="0"/>
          </a:p>
        </p:txBody>
      </p:sp>
      <p:pic>
        <p:nvPicPr>
          <p:cNvPr id="11" name="Picture Placeholder 10" descr="A person wearing a virtual reality headset&#10;&#10;Description automatically generated with medium confidence">
            <a:extLst>
              <a:ext uri="{FF2B5EF4-FFF2-40B4-BE49-F238E27FC236}">
                <a16:creationId xmlns:a16="http://schemas.microsoft.com/office/drawing/2014/main" id="{4E444C6E-84B2-4667-9F6F-62422EA6CBB2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64" r="2126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496402552"/>
      </p:ext>
    </p:extLst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330E8-2C5D-492A-9105-BA3A975972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Sources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20B0D5-A6D2-45E3-82A7-893E230E405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r>
              <a:rPr lang="en-US" dirty="0">
                <a:hlinkClick r:id="rId2"/>
              </a:rPr>
              <a:t>https://docs.microsoft.com/en-us/dynamics365/fin-ops-core/dev-itpro/perf-test/testing-validation</a:t>
            </a:r>
            <a:endParaRPr lang="en-US" dirty="0"/>
          </a:p>
          <a:p>
            <a:r>
              <a:rPr lang="en-US" dirty="0">
                <a:hlinkClick r:id="rId3"/>
              </a:rPr>
              <a:t>https://docs.microsoft.com/en-us/dynamics365/fin-ops-core/dev-itpro/perf-test/acceptance-test-library?WT.mc_id=BA-MVP-5003744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A94250-D857-4AE0-B8D2-E0180A40C9A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8088132" y="387787"/>
            <a:ext cx="198772" cy="218137"/>
          </a:xfrm>
        </p:spPr>
        <p:txBody>
          <a:bodyPr/>
          <a:lstStyle/>
          <a:p>
            <a:fld id="{7A4C911B-0C42-479F-81DD-1B87C7E9D845}" type="slidenum">
              <a:rPr lang="en-US" smtClean="0"/>
              <a:pPr/>
              <a:t>62</a:t>
            </a:fld>
            <a:endParaRPr lang="en-US" dirty="0"/>
          </a:p>
        </p:txBody>
      </p:sp>
      <p:pic>
        <p:nvPicPr>
          <p:cNvPr id="13" name="Picture Placeholder 12" descr="A person wearing a costume&#10;&#10;Description automatically generated with low confidence">
            <a:extLst>
              <a:ext uri="{FF2B5EF4-FFF2-40B4-BE49-F238E27FC236}">
                <a16:creationId xmlns:a16="http://schemas.microsoft.com/office/drawing/2014/main" id="{DC0E07D4-EDF3-4496-A461-E4C07E621A62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64" r="2126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436428631"/>
      </p:ext>
    </p:extLst>
  </p:cSld>
  <p:clrMapOvr>
    <a:masterClrMapping/>
  </p:clrMapOvr>
  <p:transition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214221-F2CD-44D1-844B-C2BB804EB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 summary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1CD6111-76B2-4744-B152-6FF5DC45C55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DD2DF6-9C61-469C-81AB-B92E95485FC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GIT can help take your delivery to the next level with </a:t>
            </a:r>
            <a:r>
              <a:rPr lang="en-US"/>
              <a:t>automation in:</a:t>
            </a:r>
            <a:endParaRPr lang="en-US" dirty="0"/>
          </a:p>
          <a:p>
            <a:pPr lvl="1"/>
            <a:r>
              <a:rPr lang="en-US" dirty="0"/>
              <a:t>Build</a:t>
            </a:r>
          </a:p>
          <a:p>
            <a:pPr lvl="1"/>
            <a:r>
              <a:rPr lang="en-US" dirty="0"/>
              <a:t>Test</a:t>
            </a:r>
          </a:p>
          <a:p>
            <a:pPr lvl="1"/>
            <a:r>
              <a:rPr lang="en-US" dirty="0"/>
              <a:t>Deployment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547E7A-895E-4B7E-92F2-9B499B9191DC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5D1978FA-4493-4B95-9121-6944EB468003}" type="slidenum">
              <a:rPr lang="en-US" smtClean="0"/>
              <a:pPr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7028427"/>
      </p:ext>
    </p:extLst>
  </p:cSld>
  <p:clrMapOvr>
    <a:masterClrMapping/>
  </p:clrMapOvr>
  <p:transition spd="med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97" name="Shape 31197"/>
          <p:cNvSpPr/>
          <p:nvPr/>
        </p:nvSpPr>
        <p:spPr>
          <a:xfrm>
            <a:off x="2729748" y="2360119"/>
            <a:ext cx="3684504" cy="3212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9051" tIns="19051" rIns="19051" bIns="19051">
            <a:spAutoFit/>
          </a:bodyPr>
          <a:lstStyle>
            <a:lvl1pPr>
              <a:lnSpc>
                <a:spcPct val="60000"/>
              </a:lnSpc>
              <a:spcBef>
                <a:spcPts val="800"/>
              </a:spcBef>
              <a:defRPr sz="7000">
                <a:solidFill>
                  <a:srgbClr val="0085AD"/>
                </a:solidFill>
                <a:latin typeface="Geomanist Ultra"/>
                <a:ea typeface="Geomanist Ultra"/>
                <a:cs typeface="Geomanist Ultra"/>
                <a:sym typeface="Geomanist Ultra"/>
              </a:defRPr>
            </a:lvl1pPr>
          </a:lstStyle>
          <a:p>
            <a:r>
              <a:rPr sz="2625" dirty="0">
                <a:solidFill>
                  <a:schemeClr val="accent1"/>
                </a:solidFill>
              </a:rPr>
              <a:t>THANK YOU</a:t>
            </a:r>
          </a:p>
        </p:txBody>
      </p:sp>
      <p:sp>
        <p:nvSpPr>
          <p:cNvPr id="31198" name="Shape 31198"/>
          <p:cNvSpPr/>
          <p:nvPr/>
        </p:nvSpPr>
        <p:spPr>
          <a:xfrm>
            <a:off x="2518305" y="3143539"/>
            <a:ext cx="4107399" cy="5837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9051" tIns="19051" rIns="19051" bIns="19051">
            <a:spAutoFit/>
          </a:bodyPr>
          <a:lstStyle>
            <a:lvl1pPr>
              <a:lnSpc>
                <a:spcPct val="120000"/>
              </a:lnSpc>
              <a:defRPr sz="2000">
                <a:solidFill>
                  <a:srgbClr val="FFFFFF"/>
                </a:solidFill>
                <a:latin typeface="Geomanist Regular"/>
                <a:ea typeface="Geomanist Regular"/>
                <a:cs typeface="Geomanist Regular"/>
                <a:sym typeface="Geomanist Regular"/>
              </a:defRPr>
            </a:lvl1pPr>
          </a:lstStyle>
          <a:p>
            <a:r>
              <a:rPr lang="en-US" sz="751" dirty="0">
                <a:solidFill>
                  <a:schemeClr val="tx1"/>
                </a:solidFill>
              </a:rPr>
              <a:t>Keep an eye on other Bootcamp sessions.</a:t>
            </a:r>
          </a:p>
          <a:p>
            <a:endParaRPr lang="en-US" sz="751" dirty="0">
              <a:solidFill>
                <a:schemeClr val="tx1"/>
              </a:solidFill>
            </a:endParaRPr>
          </a:p>
          <a:p>
            <a:r>
              <a:rPr lang="en-US" sz="751" dirty="0">
                <a:solidFill>
                  <a:schemeClr val="tx1"/>
                </a:solidFill>
              </a:rPr>
              <a:t>Slide deck can be downloaded from https://github.com/NathanClouseAX/CommunityPresentations/tree/master/2021</a:t>
            </a:r>
            <a:endParaRPr sz="751" dirty="0">
              <a:solidFill>
                <a:schemeClr val="tx1"/>
              </a:solidFill>
            </a:endParaRPr>
          </a:p>
        </p:txBody>
      </p:sp>
      <p:grpSp>
        <p:nvGrpSpPr>
          <p:cNvPr id="31208" name="Group 31208"/>
          <p:cNvGrpSpPr/>
          <p:nvPr/>
        </p:nvGrpSpPr>
        <p:grpSpPr>
          <a:xfrm>
            <a:off x="4219765" y="1499480"/>
            <a:ext cx="694948" cy="694948"/>
            <a:chOff x="0" y="0"/>
            <a:chExt cx="1853193" cy="1853193"/>
          </a:xfrm>
        </p:grpSpPr>
        <p:sp>
          <p:nvSpPr>
            <p:cNvPr id="31206" name="Shape 31206"/>
            <p:cNvSpPr/>
            <p:nvPr/>
          </p:nvSpPr>
          <p:spPr>
            <a:xfrm>
              <a:off x="0" y="0"/>
              <a:ext cx="1853194" cy="1853194"/>
            </a:xfrm>
            <a:prstGeom prst="ellipse">
              <a:avLst/>
            </a:pr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ln w="12700" cap="flat">
              <a:noFill/>
              <a:miter lim="400000"/>
            </a:ln>
            <a:effectLst/>
          </p:spPr>
          <p:txBody>
            <a:bodyPr wrap="square" lIns="19051" tIns="19051" rIns="19051" bIns="19051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 sz="1200"/>
            </a:p>
          </p:txBody>
        </p:sp>
        <p:sp>
          <p:nvSpPr>
            <p:cNvPr id="31207" name="Shape 31207"/>
            <p:cNvSpPr/>
            <p:nvPr/>
          </p:nvSpPr>
          <p:spPr>
            <a:xfrm>
              <a:off x="352821" y="373058"/>
              <a:ext cx="1147552" cy="10449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4" h="21360" extrusionOk="0">
                  <a:moveTo>
                    <a:pt x="16074" y="20159"/>
                  </a:moveTo>
                  <a:lnTo>
                    <a:pt x="15243" y="18984"/>
                  </a:lnTo>
                  <a:lnTo>
                    <a:pt x="15520" y="18954"/>
                  </a:lnTo>
                  <a:cubicBezTo>
                    <a:pt x="15778" y="18924"/>
                    <a:pt x="16021" y="18835"/>
                    <a:pt x="16237" y="18692"/>
                  </a:cubicBezTo>
                  <a:cubicBezTo>
                    <a:pt x="16803" y="18479"/>
                    <a:pt x="17334" y="18169"/>
                    <a:pt x="17813" y="17767"/>
                  </a:cubicBezTo>
                  <a:cubicBezTo>
                    <a:pt x="18617" y="17091"/>
                    <a:pt x="19224" y="16199"/>
                    <a:pt x="19585" y="15193"/>
                  </a:cubicBezTo>
                  <a:lnTo>
                    <a:pt x="20482" y="16457"/>
                  </a:lnTo>
                  <a:cubicBezTo>
                    <a:pt x="20482" y="16457"/>
                    <a:pt x="16074" y="20159"/>
                    <a:pt x="16074" y="20159"/>
                  </a:cubicBezTo>
                  <a:close/>
                  <a:moveTo>
                    <a:pt x="7669" y="18874"/>
                  </a:moveTo>
                  <a:cubicBezTo>
                    <a:pt x="7263" y="18898"/>
                    <a:pt x="6856" y="18864"/>
                    <a:pt x="6459" y="18773"/>
                  </a:cubicBezTo>
                  <a:cubicBezTo>
                    <a:pt x="6332" y="18744"/>
                    <a:pt x="6199" y="18778"/>
                    <a:pt x="6097" y="18866"/>
                  </a:cubicBezTo>
                  <a:lnTo>
                    <a:pt x="4534" y="20215"/>
                  </a:lnTo>
                  <a:lnTo>
                    <a:pt x="1052" y="15480"/>
                  </a:lnTo>
                  <a:lnTo>
                    <a:pt x="2610" y="14112"/>
                  </a:lnTo>
                  <a:cubicBezTo>
                    <a:pt x="2712" y="14024"/>
                    <a:pt x="2772" y="13890"/>
                    <a:pt x="2773" y="13748"/>
                  </a:cubicBezTo>
                  <a:cubicBezTo>
                    <a:pt x="2792" y="12372"/>
                    <a:pt x="3308" y="11093"/>
                    <a:pt x="4226" y="10148"/>
                  </a:cubicBezTo>
                  <a:lnTo>
                    <a:pt x="7141" y="7145"/>
                  </a:lnTo>
                  <a:cubicBezTo>
                    <a:pt x="7142" y="7144"/>
                    <a:pt x="7143" y="7143"/>
                    <a:pt x="7144" y="7142"/>
                  </a:cubicBezTo>
                  <a:lnTo>
                    <a:pt x="8457" y="5789"/>
                  </a:lnTo>
                  <a:cubicBezTo>
                    <a:pt x="8457" y="5789"/>
                    <a:pt x="8458" y="5788"/>
                    <a:pt x="8458" y="5787"/>
                  </a:cubicBezTo>
                  <a:lnTo>
                    <a:pt x="8993" y="5237"/>
                  </a:lnTo>
                  <a:cubicBezTo>
                    <a:pt x="8996" y="5233"/>
                    <a:pt x="8999" y="5230"/>
                    <a:pt x="9003" y="5226"/>
                  </a:cubicBezTo>
                  <a:lnTo>
                    <a:pt x="9629" y="4581"/>
                  </a:lnTo>
                  <a:cubicBezTo>
                    <a:pt x="9791" y="4414"/>
                    <a:pt x="10003" y="4326"/>
                    <a:pt x="10225" y="4333"/>
                  </a:cubicBezTo>
                  <a:cubicBezTo>
                    <a:pt x="10447" y="4340"/>
                    <a:pt x="10654" y="4441"/>
                    <a:pt x="10807" y="4617"/>
                  </a:cubicBezTo>
                  <a:cubicBezTo>
                    <a:pt x="10960" y="4793"/>
                    <a:pt x="11040" y="5023"/>
                    <a:pt x="11034" y="5265"/>
                  </a:cubicBezTo>
                  <a:cubicBezTo>
                    <a:pt x="11028" y="5507"/>
                    <a:pt x="10935" y="5732"/>
                    <a:pt x="10774" y="5899"/>
                  </a:cubicBezTo>
                  <a:lnTo>
                    <a:pt x="10773" y="5899"/>
                  </a:lnTo>
                  <a:lnTo>
                    <a:pt x="8003" y="8753"/>
                  </a:lnTo>
                  <a:cubicBezTo>
                    <a:pt x="7827" y="8934"/>
                    <a:pt x="7820" y="9236"/>
                    <a:pt x="7986" y="9427"/>
                  </a:cubicBezTo>
                  <a:cubicBezTo>
                    <a:pt x="8072" y="9526"/>
                    <a:pt x="8188" y="9576"/>
                    <a:pt x="8304" y="9576"/>
                  </a:cubicBezTo>
                  <a:cubicBezTo>
                    <a:pt x="8412" y="9576"/>
                    <a:pt x="8520" y="9533"/>
                    <a:pt x="8605" y="9446"/>
                  </a:cubicBezTo>
                  <a:lnTo>
                    <a:pt x="13223" y="4688"/>
                  </a:lnTo>
                  <a:cubicBezTo>
                    <a:pt x="13385" y="4522"/>
                    <a:pt x="13597" y="4434"/>
                    <a:pt x="13819" y="4440"/>
                  </a:cubicBezTo>
                  <a:cubicBezTo>
                    <a:pt x="14041" y="4447"/>
                    <a:pt x="14248" y="4548"/>
                    <a:pt x="14400" y="4724"/>
                  </a:cubicBezTo>
                  <a:cubicBezTo>
                    <a:pt x="14553" y="4900"/>
                    <a:pt x="14634" y="5130"/>
                    <a:pt x="14628" y="5372"/>
                  </a:cubicBezTo>
                  <a:cubicBezTo>
                    <a:pt x="14622" y="5615"/>
                    <a:pt x="14529" y="5840"/>
                    <a:pt x="14367" y="6006"/>
                  </a:cubicBezTo>
                  <a:lnTo>
                    <a:pt x="14367" y="6007"/>
                  </a:lnTo>
                  <a:lnTo>
                    <a:pt x="9749" y="10764"/>
                  </a:lnTo>
                  <a:cubicBezTo>
                    <a:pt x="9574" y="10945"/>
                    <a:pt x="9566" y="11247"/>
                    <a:pt x="9732" y="11438"/>
                  </a:cubicBezTo>
                  <a:cubicBezTo>
                    <a:pt x="9898" y="11630"/>
                    <a:pt x="10175" y="11638"/>
                    <a:pt x="10351" y="11457"/>
                  </a:cubicBezTo>
                  <a:lnTo>
                    <a:pt x="15753" y="5892"/>
                  </a:lnTo>
                  <a:cubicBezTo>
                    <a:pt x="16086" y="5548"/>
                    <a:pt x="16614" y="5565"/>
                    <a:pt x="16930" y="5928"/>
                  </a:cubicBezTo>
                  <a:cubicBezTo>
                    <a:pt x="17245" y="6291"/>
                    <a:pt x="17231" y="6867"/>
                    <a:pt x="16897" y="7210"/>
                  </a:cubicBezTo>
                  <a:lnTo>
                    <a:pt x="11495" y="12775"/>
                  </a:lnTo>
                  <a:cubicBezTo>
                    <a:pt x="11320" y="12956"/>
                    <a:pt x="11312" y="13258"/>
                    <a:pt x="11478" y="13449"/>
                  </a:cubicBezTo>
                  <a:cubicBezTo>
                    <a:pt x="11564" y="13549"/>
                    <a:pt x="11680" y="13598"/>
                    <a:pt x="11796" y="13598"/>
                  </a:cubicBezTo>
                  <a:cubicBezTo>
                    <a:pt x="11904" y="13598"/>
                    <a:pt x="12012" y="13555"/>
                    <a:pt x="12097" y="13468"/>
                  </a:cubicBezTo>
                  <a:lnTo>
                    <a:pt x="16715" y="8710"/>
                  </a:lnTo>
                  <a:cubicBezTo>
                    <a:pt x="17049" y="8366"/>
                    <a:pt x="17577" y="8383"/>
                    <a:pt x="17892" y="8746"/>
                  </a:cubicBezTo>
                  <a:cubicBezTo>
                    <a:pt x="18208" y="9109"/>
                    <a:pt x="18193" y="9685"/>
                    <a:pt x="17860" y="10028"/>
                  </a:cubicBezTo>
                  <a:lnTo>
                    <a:pt x="12390" y="15664"/>
                  </a:lnTo>
                  <a:cubicBezTo>
                    <a:pt x="12253" y="15804"/>
                    <a:pt x="12215" y="16023"/>
                    <a:pt x="12293" y="16209"/>
                  </a:cubicBezTo>
                  <a:cubicBezTo>
                    <a:pt x="12371" y="16394"/>
                    <a:pt x="12549" y="16505"/>
                    <a:pt x="12735" y="16484"/>
                  </a:cubicBezTo>
                  <a:lnTo>
                    <a:pt x="15263" y="16200"/>
                  </a:lnTo>
                  <a:cubicBezTo>
                    <a:pt x="15719" y="16149"/>
                    <a:pt x="16129" y="16513"/>
                    <a:pt x="16176" y="17010"/>
                  </a:cubicBezTo>
                  <a:cubicBezTo>
                    <a:pt x="16198" y="17251"/>
                    <a:pt x="16133" y="17487"/>
                    <a:pt x="15993" y="17675"/>
                  </a:cubicBezTo>
                  <a:cubicBezTo>
                    <a:pt x="15852" y="17863"/>
                    <a:pt x="15653" y="17980"/>
                    <a:pt x="15431" y="18005"/>
                  </a:cubicBezTo>
                  <a:cubicBezTo>
                    <a:pt x="15431" y="18005"/>
                    <a:pt x="7669" y="18874"/>
                    <a:pt x="7669" y="18874"/>
                  </a:cubicBezTo>
                  <a:close/>
                  <a:moveTo>
                    <a:pt x="6684" y="5794"/>
                  </a:moveTo>
                  <a:cubicBezTo>
                    <a:pt x="6403" y="5398"/>
                    <a:pt x="6471" y="4827"/>
                    <a:pt x="6835" y="4521"/>
                  </a:cubicBezTo>
                  <a:cubicBezTo>
                    <a:pt x="7198" y="4216"/>
                    <a:pt x="7722" y="4290"/>
                    <a:pt x="8002" y="4686"/>
                  </a:cubicBezTo>
                  <a:lnTo>
                    <a:pt x="8108" y="4835"/>
                  </a:lnTo>
                  <a:lnTo>
                    <a:pt x="7806" y="5146"/>
                  </a:lnTo>
                  <a:cubicBezTo>
                    <a:pt x="7805" y="5147"/>
                    <a:pt x="7805" y="5148"/>
                    <a:pt x="7804" y="5148"/>
                  </a:cubicBezTo>
                  <a:lnTo>
                    <a:pt x="6892" y="6088"/>
                  </a:lnTo>
                  <a:cubicBezTo>
                    <a:pt x="6892" y="6088"/>
                    <a:pt x="6684" y="5794"/>
                    <a:pt x="6684" y="5794"/>
                  </a:cubicBezTo>
                  <a:close/>
                  <a:moveTo>
                    <a:pt x="8189" y="1901"/>
                  </a:moveTo>
                  <a:cubicBezTo>
                    <a:pt x="8365" y="1753"/>
                    <a:pt x="8584" y="1689"/>
                    <a:pt x="8804" y="1720"/>
                  </a:cubicBezTo>
                  <a:cubicBezTo>
                    <a:pt x="9025" y="1751"/>
                    <a:pt x="9221" y="1874"/>
                    <a:pt x="9357" y="2066"/>
                  </a:cubicBezTo>
                  <a:lnTo>
                    <a:pt x="10288" y="3382"/>
                  </a:lnTo>
                  <a:cubicBezTo>
                    <a:pt x="10275" y="3381"/>
                    <a:pt x="10262" y="3380"/>
                    <a:pt x="10249" y="3380"/>
                  </a:cubicBezTo>
                  <a:cubicBezTo>
                    <a:pt x="9792" y="3366"/>
                    <a:pt x="9359" y="3547"/>
                    <a:pt x="9028" y="3888"/>
                  </a:cubicBezTo>
                  <a:lnTo>
                    <a:pt x="8747" y="4177"/>
                  </a:lnTo>
                  <a:lnTo>
                    <a:pt x="8697" y="4104"/>
                  </a:lnTo>
                  <a:cubicBezTo>
                    <a:pt x="8696" y="4104"/>
                    <a:pt x="8696" y="4104"/>
                    <a:pt x="8696" y="4104"/>
                  </a:cubicBezTo>
                  <a:cubicBezTo>
                    <a:pt x="8696" y="4103"/>
                    <a:pt x="8696" y="4103"/>
                    <a:pt x="8696" y="4103"/>
                  </a:cubicBezTo>
                  <a:lnTo>
                    <a:pt x="8038" y="3174"/>
                  </a:lnTo>
                  <a:cubicBezTo>
                    <a:pt x="7758" y="2778"/>
                    <a:pt x="7825" y="2207"/>
                    <a:pt x="8189" y="1901"/>
                  </a:cubicBezTo>
                  <a:cubicBezTo>
                    <a:pt x="8189" y="1901"/>
                    <a:pt x="8189" y="1901"/>
                    <a:pt x="8189" y="1901"/>
                  </a:cubicBezTo>
                  <a:close/>
                  <a:moveTo>
                    <a:pt x="10542" y="1744"/>
                  </a:moveTo>
                  <a:cubicBezTo>
                    <a:pt x="10571" y="1504"/>
                    <a:pt x="10683" y="1290"/>
                    <a:pt x="10859" y="1142"/>
                  </a:cubicBezTo>
                  <a:cubicBezTo>
                    <a:pt x="11223" y="836"/>
                    <a:pt x="11747" y="910"/>
                    <a:pt x="12027" y="1306"/>
                  </a:cubicBezTo>
                  <a:lnTo>
                    <a:pt x="13580" y="3501"/>
                  </a:lnTo>
                  <a:cubicBezTo>
                    <a:pt x="13222" y="3550"/>
                    <a:pt x="12889" y="3720"/>
                    <a:pt x="12622" y="3995"/>
                  </a:cubicBezTo>
                  <a:lnTo>
                    <a:pt x="12162" y="4468"/>
                  </a:lnTo>
                  <a:lnTo>
                    <a:pt x="10709" y="2415"/>
                  </a:lnTo>
                  <a:cubicBezTo>
                    <a:pt x="10709" y="2414"/>
                    <a:pt x="10708" y="2414"/>
                    <a:pt x="10708" y="2414"/>
                  </a:cubicBezTo>
                  <a:cubicBezTo>
                    <a:pt x="10573" y="2222"/>
                    <a:pt x="10513" y="1984"/>
                    <a:pt x="10542" y="1744"/>
                  </a:cubicBezTo>
                  <a:cubicBezTo>
                    <a:pt x="10542" y="1744"/>
                    <a:pt x="10542" y="1744"/>
                    <a:pt x="10542" y="1744"/>
                  </a:cubicBezTo>
                  <a:close/>
                  <a:moveTo>
                    <a:pt x="17403" y="4742"/>
                  </a:moveTo>
                  <a:cubicBezTo>
                    <a:pt x="17403" y="4241"/>
                    <a:pt x="17776" y="3834"/>
                    <a:pt x="18235" y="3834"/>
                  </a:cubicBezTo>
                  <a:lnTo>
                    <a:pt x="18236" y="3834"/>
                  </a:lnTo>
                  <a:cubicBezTo>
                    <a:pt x="18695" y="3834"/>
                    <a:pt x="19068" y="4240"/>
                    <a:pt x="19069" y="4741"/>
                  </a:cubicBezTo>
                  <a:lnTo>
                    <a:pt x="19082" y="13240"/>
                  </a:lnTo>
                  <a:cubicBezTo>
                    <a:pt x="19018" y="14728"/>
                    <a:pt x="18360" y="16103"/>
                    <a:pt x="17278" y="17012"/>
                  </a:cubicBezTo>
                  <a:cubicBezTo>
                    <a:pt x="17205" y="17073"/>
                    <a:pt x="17130" y="17131"/>
                    <a:pt x="17054" y="17188"/>
                  </a:cubicBezTo>
                  <a:cubicBezTo>
                    <a:pt x="17057" y="17097"/>
                    <a:pt x="17055" y="17005"/>
                    <a:pt x="17046" y="16913"/>
                  </a:cubicBezTo>
                  <a:cubicBezTo>
                    <a:pt x="16951" y="15893"/>
                    <a:pt x="16111" y="15147"/>
                    <a:pt x="15173" y="15251"/>
                  </a:cubicBezTo>
                  <a:lnTo>
                    <a:pt x="13928" y="15391"/>
                  </a:lnTo>
                  <a:lnTo>
                    <a:pt x="18461" y="10721"/>
                  </a:lnTo>
                  <a:cubicBezTo>
                    <a:pt x="19145" y="10016"/>
                    <a:pt x="19176" y="8836"/>
                    <a:pt x="18528" y="8091"/>
                  </a:cubicBezTo>
                  <a:cubicBezTo>
                    <a:pt x="18308" y="7837"/>
                    <a:pt x="18037" y="7666"/>
                    <a:pt x="17748" y="7578"/>
                  </a:cubicBezTo>
                  <a:cubicBezTo>
                    <a:pt x="18177" y="6873"/>
                    <a:pt x="18121" y="5913"/>
                    <a:pt x="17566" y="5273"/>
                  </a:cubicBezTo>
                  <a:cubicBezTo>
                    <a:pt x="17514" y="5214"/>
                    <a:pt x="17460" y="5159"/>
                    <a:pt x="17404" y="5110"/>
                  </a:cubicBezTo>
                  <a:cubicBezTo>
                    <a:pt x="17404" y="5110"/>
                    <a:pt x="17403" y="4742"/>
                    <a:pt x="17403" y="4742"/>
                  </a:cubicBezTo>
                  <a:close/>
                  <a:moveTo>
                    <a:pt x="21442" y="16252"/>
                  </a:moveTo>
                  <a:lnTo>
                    <a:pt x="19878" y="14048"/>
                  </a:lnTo>
                  <a:cubicBezTo>
                    <a:pt x="19920" y="13793"/>
                    <a:pt x="19946" y="13534"/>
                    <a:pt x="19957" y="13272"/>
                  </a:cubicBezTo>
                  <a:cubicBezTo>
                    <a:pt x="19957" y="13265"/>
                    <a:pt x="19957" y="13257"/>
                    <a:pt x="19957" y="13250"/>
                  </a:cubicBezTo>
                  <a:lnTo>
                    <a:pt x="19944" y="4739"/>
                  </a:lnTo>
                  <a:cubicBezTo>
                    <a:pt x="19943" y="3714"/>
                    <a:pt x="19177" y="2880"/>
                    <a:pt x="18236" y="2880"/>
                  </a:cubicBezTo>
                  <a:lnTo>
                    <a:pt x="18235" y="2880"/>
                  </a:lnTo>
                  <a:cubicBezTo>
                    <a:pt x="17305" y="2881"/>
                    <a:pt x="16547" y="3696"/>
                    <a:pt x="16529" y="4705"/>
                  </a:cubicBezTo>
                  <a:cubicBezTo>
                    <a:pt x="16229" y="4665"/>
                    <a:pt x="15921" y="4713"/>
                    <a:pt x="15639" y="4847"/>
                  </a:cubicBezTo>
                  <a:lnTo>
                    <a:pt x="12721" y="724"/>
                  </a:lnTo>
                  <a:cubicBezTo>
                    <a:pt x="12146" y="-89"/>
                    <a:pt x="11071" y="-240"/>
                    <a:pt x="10325" y="387"/>
                  </a:cubicBezTo>
                  <a:cubicBezTo>
                    <a:pt x="10076" y="595"/>
                    <a:pt x="9890" y="868"/>
                    <a:pt x="9778" y="1178"/>
                  </a:cubicBezTo>
                  <a:cubicBezTo>
                    <a:pt x="9533" y="960"/>
                    <a:pt x="9238" y="820"/>
                    <a:pt x="8917" y="774"/>
                  </a:cubicBezTo>
                  <a:cubicBezTo>
                    <a:pt x="8464" y="711"/>
                    <a:pt x="8016" y="843"/>
                    <a:pt x="7654" y="1146"/>
                  </a:cubicBezTo>
                  <a:cubicBezTo>
                    <a:pt x="7014" y="1684"/>
                    <a:pt x="6821" y="2623"/>
                    <a:pt x="7144" y="3393"/>
                  </a:cubicBezTo>
                  <a:cubicBezTo>
                    <a:pt x="6846" y="3430"/>
                    <a:pt x="6554" y="3553"/>
                    <a:pt x="6300" y="3766"/>
                  </a:cubicBezTo>
                  <a:cubicBezTo>
                    <a:pt x="5554" y="4393"/>
                    <a:pt x="5415" y="5563"/>
                    <a:pt x="5990" y="6376"/>
                  </a:cubicBezTo>
                  <a:lnTo>
                    <a:pt x="6253" y="6747"/>
                  </a:lnTo>
                  <a:lnTo>
                    <a:pt x="3625" y="9455"/>
                  </a:lnTo>
                  <a:cubicBezTo>
                    <a:pt x="2584" y="10526"/>
                    <a:pt x="1979" y="11958"/>
                    <a:pt x="1905" y="13507"/>
                  </a:cubicBezTo>
                  <a:lnTo>
                    <a:pt x="163" y="15035"/>
                  </a:lnTo>
                  <a:cubicBezTo>
                    <a:pt x="-25" y="15200"/>
                    <a:pt x="-55" y="15500"/>
                    <a:pt x="96" y="15705"/>
                  </a:cubicBezTo>
                  <a:lnTo>
                    <a:pt x="4123" y="21181"/>
                  </a:lnTo>
                  <a:cubicBezTo>
                    <a:pt x="4209" y="21299"/>
                    <a:pt x="4336" y="21360"/>
                    <a:pt x="4465" y="21360"/>
                  </a:cubicBezTo>
                  <a:cubicBezTo>
                    <a:pt x="4560" y="21360"/>
                    <a:pt x="4656" y="21326"/>
                    <a:pt x="4736" y="21257"/>
                  </a:cubicBezTo>
                  <a:lnTo>
                    <a:pt x="6484" y="19749"/>
                  </a:lnTo>
                  <a:cubicBezTo>
                    <a:pt x="6894" y="19826"/>
                    <a:pt x="7311" y="19851"/>
                    <a:pt x="7728" y="19826"/>
                  </a:cubicBezTo>
                  <a:cubicBezTo>
                    <a:pt x="7735" y="19826"/>
                    <a:pt x="7742" y="19825"/>
                    <a:pt x="7748" y="19824"/>
                  </a:cubicBezTo>
                  <a:lnTo>
                    <a:pt x="14219" y="19099"/>
                  </a:lnTo>
                  <a:lnTo>
                    <a:pt x="15648" y="21118"/>
                  </a:lnTo>
                  <a:cubicBezTo>
                    <a:pt x="15719" y="21219"/>
                    <a:pt x="15823" y="21284"/>
                    <a:pt x="15938" y="21300"/>
                  </a:cubicBezTo>
                  <a:cubicBezTo>
                    <a:pt x="15957" y="21303"/>
                    <a:pt x="15976" y="21304"/>
                    <a:pt x="15994" y="21304"/>
                  </a:cubicBezTo>
                  <a:cubicBezTo>
                    <a:pt x="16091" y="21304"/>
                    <a:pt x="16185" y="21270"/>
                    <a:pt x="16262" y="21205"/>
                  </a:cubicBezTo>
                  <a:lnTo>
                    <a:pt x="21363" y="16921"/>
                  </a:lnTo>
                  <a:cubicBezTo>
                    <a:pt x="21455" y="16844"/>
                    <a:pt x="21515" y="16730"/>
                    <a:pt x="21530" y="16604"/>
                  </a:cubicBezTo>
                  <a:cubicBezTo>
                    <a:pt x="21545" y="16479"/>
                    <a:pt x="21513" y="16352"/>
                    <a:pt x="21442" y="16252"/>
                  </a:cubicBezTo>
                  <a:cubicBezTo>
                    <a:pt x="21442" y="16252"/>
                    <a:pt x="21442" y="16252"/>
                    <a:pt x="21442" y="16252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4288" tIns="14288" rIns="14288" bIns="14288" numCol="1" anchor="ctr">
              <a:noAutofit/>
            </a:bodyPr>
            <a:lstStyle/>
            <a:p>
              <a:pPr defTabSz="171446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</p:grpSp>
      <p:sp>
        <p:nvSpPr>
          <p:cNvPr id="31209" name="Shape 31209"/>
          <p:cNvSpPr/>
          <p:nvPr/>
        </p:nvSpPr>
        <p:spPr>
          <a:xfrm>
            <a:off x="2423167" y="2783838"/>
            <a:ext cx="4107399" cy="2003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9051" tIns="19051" rIns="19051" bIns="19051">
            <a:spAutoFit/>
          </a:bodyPr>
          <a:lstStyle>
            <a:lvl1pPr>
              <a:lnSpc>
                <a:spcPct val="120000"/>
              </a:lnSpc>
              <a:defRPr sz="2500">
                <a:solidFill>
                  <a:srgbClr val="A9AFBA"/>
                </a:solidFill>
                <a:latin typeface="Geomanist Bold"/>
                <a:ea typeface="Geomanist Bold"/>
                <a:cs typeface="Geomanist Bold"/>
                <a:sym typeface="Geomanist Bold"/>
              </a:defRPr>
            </a:lvl1pPr>
          </a:lstStyle>
          <a:p>
            <a:r>
              <a:rPr lang="en-US" sz="939" dirty="0"/>
              <a:t>FOR </a:t>
            </a:r>
            <a:r>
              <a:rPr sz="939" dirty="0"/>
              <a:t>COMING HERE TODAY</a:t>
            </a:r>
            <a:r>
              <a:rPr lang="en-US" sz="939" dirty="0"/>
              <a:t>, ANY QUESTIONS?</a:t>
            </a:r>
            <a:endParaRPr sz="939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23A391F-EDED-4B45-88DC-AD6BD464CFCA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64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1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11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11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197" grpId="0" animBg="1" advAuto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A33439-FE66-4615-9E5E-8EF4F8A7A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Beyond the Software Development Life Cycle (SDLC)</a:t>
            </a:r>
          </a:p>
        </p:txBody>
      </p:sp>
      <p:pic>
        <p:nvPicPr>
          <p:cNvPr id="7" name="Picture Placeholder 6" descr="Diagram&#10;&#10;Description automatically generated">
            <a:extLst>
              <a:ext uri="{FF2B5EF4-FFF2-40B4-BE49-F238E27FC236}">
                <a16:creationId xmlns:a16="http://schemas.microsoft.com/office/drawing/2014/main" id="{05E37FC0-DFF3-4F29-BB9F-D04B94BC14F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51" r="37051"/>
          <a:stretch>
            <a:fillRect/>
          </a:stretch>
        </p:blipFill>
        <p:spPr/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08FE1D-0BCC-45CF-B676-8F04CCEE085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Not just software development</a:t>
            </a:r>
          </a:p>
          <a:p>
            <a:r>
              <a:rPr lang="en-US" dirty="0"/>
              <a:t>Not just software delivery</a:t>
            </a:r>
          </a:p>
          <a:p>
            <a:r>
              <a:rPr lang="en-US" dirty="0"/>
              <a:t>Application delivery and solution management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83FEFD-CF6D-4F0C-81B3-357CA662D41C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5D1978FA-4493-4B95-9121-6944EB468003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8817610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B8F47-E571-42E9-8BB0-D6321C299A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is DevOps?</a:t>
            </a:r>
          </a:p>
        </p:txBody>
      </p:sp>
      <p:pic>
        <p:nvPicPr>
          <p:cNvPr id="19" name="Picture Placeholder 18" descr="Diagram&#10;&#10;Description automatically generated">
            <a:extLst>
              <a:ext uri="{FF2B5EF4-FFF2-40B4-BE49-F238E27FC236}">
                <a16:creationId xmlns:a16="http://schemas.microsoft.com/office/drawing/2014/main" id="{9808224A-B2FD-4066-A126-A8908A67BD8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36" r="33836"/>
          <a:stretch>
            <a:fillRect/>
          </a:stretch>
        </p:blipFill>
        <p:spPr/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F93E67-A23D-4E4E-8C11-379DABE557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What Source Control Should Really do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8B8095-CB90-40F4-8538-0FC59B73EB9F}"/>
              </a:ext>
            </a:extLst>
          </p:cNvPr>
          <p:cNvSpPr txBox="1"/>
          <p:nvPr/>
        </p:nvSpPr>
        <p:spPr>
          <a:xfrm>
            <a:off x="2915849" y="1608327"/>
            <a:ext cx="2052604" cy="17645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685800" marR="0" indent="-6858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eomanist Black"/>
                <a:sym typeface="Helvetica Light"/>
              </a:rPr>
              <a:t>Manage</a:t>
            </a:r>
          </a:p>
          <a:p>
            <a:pPr marL="685800" marR="0" indent="-6858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eomanist Black"/>
                <a:sym typeface="Helvetica Light"/>
              </a:rPr>
              <a:t>Plan</a:t>
            </a:r>
          </a:p>
          <a:p>
            <a:pPr marL="685800" marR="0" indent="-6858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eomanist Black"/>
                <a:sym typeface="Helvetica Light"/>
              </a:rPr>
              <a:t>Create</a:t>
            </a:r>
          </a:p>
          <a:p>
            <a:pPr marL="685800" marR="0" indent="-6858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eomanist Black"/>
                <a:sym typeface="Helvetica Light"/>
              </a:rPr>
              <a:t>Verify</a:t>
            </a:r>
          </a:p>
          <a:p>
            <a:pPr marL="685800" marR="0" indent="-6858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eomanist Black"/>
                <a:sym typeface="Helvetica Light"/>
              </a:rPr>
              <a:t>Package</a:t>
            </a:r>
          </a:p>
          <a:p>
            <a:pPr marL="685800" marR="0" indent="-6858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Geomanist Black"/>
              <a:sym typeface="Helvetica Ligh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61695E-3C2F-4266-831F-31140196A0C6}"/>
              </a:ext>
            </a:extLst>
          </p:cNvPr>
          <p:cNvSpPr txBox="1"/>
          <p:nvPr/>
        </p:nvSpPr>
        <p:spPr>
          <a:xfrm>
            <a:off x="5580856" y="1689457"/>
            <a:ext cx="2114915" cy="17645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685800" marR="0" indent="-6858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eomanist Black"/>
                <a:sym typeface="Helvetica Light"/>
              </a:rPr>
              <a:t>Secure</a:t>
            </a:r>
          </a:p>
          <a:p>
            <a:pPr marL="685800" marR="0" indent="-6858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eomanist Black"/>
                <a:sym typeface="Helvetica Light"/>
              </a:rPr>
              <a:t>Release</a:t>
            </a:r>
          </a:p>
          <a:p>
            <a:pPr marL="685800" marR="0" indent="-6858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eomanist Black"/>
                <a:sym typeface="Helvetica Light"/>
              </a:rPr>
              <a:t>Configure</a:t>
            </a:r>
          </a:p>
          <a:p>
            <a:pPr marL="685800" marR="0" indent="-6858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eomanist Black"/>
                <a:sym typeface="Helvetica Light"/>
              </a:rPr>
              <a:t>Monitor</a:t>
            </a:r>
          </a:p>
          <a:p>
            <a:pPr marL="685800" marR="0" indent="-6858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eomanist Black"/>
                <a:sym typeface="Helvetica Light"/>
              </a:rPr>
              <a:t>Protect</a:t>
            </a:r>
            <a:endParaRPr lang="en-US" sz="1800" dirty="0">
              <a:latin typeface="Geomanist Black"/>
            </a:endParaRPr>
          </a:p>
          <a:p>
            <a:pPr marL="685800" marR="0" indent="-6858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Geomanist Black"/>
              <a:sym typeface="Helvetica Light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C6AC6B-2DBB-4722-97B4-3FBBAD0798D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8112177" y="387787"/>
            <a:ext cx="150682" cy="218137"/>
          </a:xfrm>
        </p:spPr>
        <p:txBody>
          <a:bodyPr/>
          <a:lstStyle/>
          <a:p>
            <a:fld id="{5D1978FA-4493-4B95-9121-6944EB468003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2945663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829967-7EEE-4B75-8F6E-DF4DAEC56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TVFC Is not ideal</a:t>
            </a:r>
          </a:p>
        </p:txBody>
      </p:sp>
      <p:pic>
        <p:nvPicPr>
          <p:cNvPr id="7" name="Picture Placeholder 6" descr="Icon&#10;&#10;Description automatically generated">
            <a:extLst>
              <a:ext uri="{FF2B5EF4-FFF2-40B4-BE49-F238E27FC236}">
                <a16:creationId xmlns:a16="http://schemas.microsoft.com/office/drawing/2014/main" id="{BE946E5E-4A34-4AAE-8257-43450B9E54CE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64" r="21264"/>
          <a:stretch>
            <a:fillRect/>
          </a:stretch>
        </p:blipFill>
        <p:spPr/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F87D76-CD60-4696-BD62-B1DCBFF043F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But it’s supported</a:t>
            </a:r>
          </a:p>
          <a:p>
            <a:r>
              <a:rPr lang="en-US" dirty="0"/>
              <a:t>Push based</a:t>
            </a:r>
          </a:p>
          <a:p>
            <a:r>
              <a:rPr lang="en-US" dirty="0"/>
              <a:t>Branches last nearly forever</a:t>
            </a:r>
          </a:p>
          <a:p>
            <a:r>
              <a:rPr lang="en-US" dirty="0"/>
              <a:t>Monolithic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2997AF-C8ED-4207-9923-15B820D1273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8112177" y="387787"/>
            <a:ext cx="150682" cy="218137"/>
          </a:xfrm>
        </p:spPr>
        <p:txBody>
          <a:bodyPr/>
          <a:lstStyle/>
          <a:p>
            <a:fld id="{5D1978FA-4493-4B95-9121-6944EB468003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695052"/>
      </p:ext>
    </p:extLst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Mountain Multi Color (Default)">
      <a:dk1>
        <a:srgbClr val="061423"/>
      </a:dk1>
      <a:lt1>
        <a:srgbClr val="3C4D64"/>
      </a:lt1>
      <a:dk2>
        <a:srgbClr val="999FAC"/>
      </a:dk2>
      <a:lt2>
        <a:srgbClr val="DDDFE8"/>
      </a:lt2>
      <a:accent1>
        <a:srgbClr val="0085AD"/>
      </a:accent1>
      <a:accent2>
        <a:srgbClr val="00B08C"/>
      </a:accent2>
      <a:accent3>
        <a:srgbClr val="94C247"/>
      </a:accent3>
      <a:accent4>
        <a:srgbClr val="FFA300"/>
      </a:accent4>
      <a:accent5>
        <a:srgbClr val="C73A1E"/>
      </a:accent5>
      <a:accent6>
        <a:srgbClr val="81155D"/>
      </a:accent6>
      <a:hlink>
        <a:srgbClr val="0000FF"/>
      </a:hlink>
      <a:folHlink>
        <a:srgbClr val="FFFF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685800" marR="0" indent="-685800" algn="l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 typeface="Arial" panose="020B0604020202020204" pitchFamily="34" charset="0"/>
          <a:buChar char="•"/>
          <a:tabLst/>
          <a:defRPr kumimoji="0" sz="1200" b="0" i="0" u="none" strike="noStrike" cap="none" spc="0" normalizeH="0" baseline="0" dirty="0" smtClean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4171</TotalTime>
  <Words>1293</Words>
  <Application>Microsoft Office PowerPoint</Application>
  <PresentationFormat>On-screen Show (16:9)</PresentationFormat>
  <Paragraphs>302</Paragraphs>
  <Slides>64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76" baseType="lpstr">
      <vt:lpstr>Arial</vt:lpstr>
      <vt:lpstr>Calibri</vt:lpstr>
      <vt:lpstr>Geomanist Black</vt:lpstr>
      <vt:lpstr>Geomanist Bold</vt:lpstr>
      <vt:lpstr>Geomanist Light</vt:lpstr>
      <vt:lpstr>Geomanist Medium</vt:lpstr>
      <vt:lpstr>Geomanist Regular</vt:lpstr>
      <vt:lpstr>Geomanist Ultra</vt:lpstr>
      <vt:lpstr>Gill Sans</vt:lpstr>
      <vt:lpstr>Helvetica Light</vt:lpstr>
      <vt:lpstr>Helvetica Neue</vt:lpstr>
      <vt:lpstr>White</vt:lpstr>
      <vt:lpstr>PowerPoint Presentation</vt:lpstr>
      <vt:lpstr>PowerPoint Presentation</vt:lpstr>
      <vt:lpstr>Speaker Intro</vt:lpstr>
      <vt:lpstr>PowerPoint Presentation</vt:lpstr>
      <vt:lpstr>PowerPoint Presentation</vt:lpstr>
      <vt:lpstr>What is Source Control?</vt:lpstr>
      <vt:lpstr>Beyond the Software Development Life Cycle (SDLC)</vt:lpstr>
      <vt:lpstr>What is DevOps?</vt:lpstr>
      <vt:lpstr>TVFC Is not ideal</vt:lpstr>
      <vt:lpstr>Git is great</vt:lpstr>
      <vt:lpstr>AX 2012 TVFC Example</vt:lpstr>
      <vt:lpstr>D365 F&amp;O TFVC Example</vt:lpstr>
      <vt:lpstr>TFVC Conceptual</vt:lpstr>
      <vt:lpstr>Git Conceptual</vt:lpstr>
      <vt:lpstr>TFVC Isn’t all bad</vt:lpstr>
      <vt:lpstr>Git also has good things</vt:lpstr>
      <vt:lpstr>Why is git better</vt:lpstr>
      <vt:lpstr>Converting to git</vt:lpstr>
      <vt:lpstr>Converting your brain to git</vt:lpstr>
      <vt:lpstr>When to Commit</vt:lpstr>
      <vt:lpstr>Example of branch strategy</vt:lpstr>
      <vt:lpstr>What is a pull request</vt:lpstr>
      <vt:lpstr>When to Create a pull request</vt:lpstr>
      <vt:lpstr>How to create a pull request</vt:lpstr>
      <vt:lpstr>In Visual Studio</vt:lpstr>
      <vt:lpstr>In Azure DevOps</vt:lpstr>
      <vt:lpstr>Automation and actions</vt:lpstr>
      <vt:lpstr>What is a quality bar?</vt:lpstr>
      <vt:lpstr>Extended Branch and pull request timeline</vt:lpstr>
      <vt:lpstr>Continuous integration</vt:lpstr>
      <vt:lpstr>Pull Request Example</vt:lpstr>
      <vt:lpstr>Pull Request Checks</vt:lpstr>
      <vt:lpstr>Example Pull Request with Merge Conflicts</vt:lpstr>
      <vt:lpstr>Merge Conflicts</vt:lpstr>
      <vt:lpstr>Combined Branch and pull request example</vt:lpstr>
      <vt:lpstr>Branch and Resource Management</vt:lpstr>
      <vt:lpstr>Branch and Commit Management</vt:lpstr>
      <vt:lpstr>YAML – pipelines as code</vt:lpstr>
      <vt:lpstr>Build and test </vt:lpstr>
      <vt:lpstr>SysTest</vt:lpstr>
      <vt:lpstr>PowerPoint Presentation</vt:lpstr>
      <vt:lpstr>PowerPoint Presentation</vt:lpstr>
      <vt:lpstr>PowerPoint Presentation</vt:lpstr>
      <vt:lpstr>SysTest</vt:lpstr>
      <vt:lpstr>ATL</vt:lpstr>
      <vt:lpstr>PowerPoint Presentation</vt:lpstr>
      <vt:lpstr>PowerPoint Presentation</vt:lpstr>
      <vt:lpstr>ATL</vt:lpstr>
      <vt:lpstr>Build and test - Pipelines </vt:lpstr>
      <vt:lpstr>BUILD and test - infrastructure</vt:lpstr>
      <vt:lpstr>PowerPoint Presentation</vt:lpstr>
      <vt:lpstr>PowerPoint Presentation</vt:lpstr>
      <vt:lpstr>Automated Release</vt:lpstr>
      <vt:lpstr>Release to LCS</vt:lpstr>
      <vt:lpstr>PowerPoint Presentation</vt:lpstr>
      <vt:lpstr>PowerPoint Presentation</vt:lpstr>
      <vt:lpstr>F&amp;O Pipelines</vt:lpstr>
      <vt:lpstr>New Feedback Loop</vt:lpstr>
      <vt:lpstr>New Feedback Loop</vt:lpstr>
      <vt:lpstr>Sources</vt:lpstr>
      <vt:lpstr>Sources</vt:lpstr>
      <vt:lpstr>Sources</vt:lpstr>
      <vt:lpstr>In summary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Nathan Clouse</cp:lastModifiedBy>
  <cp:revision>336</cp:revision>
  <dcterms:modified xsi:type="dcterms:W3CDTF">2021-08-01T12:53:43Z</dcterms:modified>
</cp:coreProperties>
</file>